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45ec0a464842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5889ca759b48c0"/>
  </p:sldMasterIdLst>
  <p:sldIdLst>
    <p:sldId xmlns:r="http://schemas.openxmlformats.org/officeDocument/2006/relationships" id="256" r:id="R739f31c9f91b4433"/>
    <p:sldId xmlns:r="http://schemas.openxmlformats.org/officeDocument/2006/relationships" id="257" r:id="Ra7277b5126624eca"/>
    <p:sldId xmlns:r="http://schemas.openxmlformats.org/officeDocument/2006/relationships" id="258" r:id="R08b8ae6979364d23"/>
    <p:sldId xmlns:r="http://schemas.openxmlformats.org/officeDocument/2006/relationships" id="259" r:id="R1b7e70a60d8c4b4c"/>
    <p:sldId xmlns:r="http://schemas.openxmlformats.org/officeDocument/2006/relationships" id="260" r:id="Rddfa4fbfd9a842a6"/>
    <p:sldId xmlns:r="http://schemas.openxmlformats.org/officeDocument/2006/relationships" id="261" r:id="R4bafda83019349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5889ca759b48c0" /><Relationship Type="http://schemas.openxmlformats.org/officeDocument/2006/relationships/slide" Target="/ppt/slides/slide1.xml" Id="R739f31c9f91b4433" /><Relationship Type="http://schemas.openxmlformats.org/officeDocument/2006/relationships/slide" Target="/ppt/slides/slide2.xml" Id="Ra7277b5126624eca" /><Relationship Type="http://schemas.openxmlformats.org/officeDocument/2006/relationships/slide" Target="/ppt/slides/slide3.xml" Id="R08b8ae6979364d23" /><Relationship Type="http://schemas.openxmlformats.org/officeDocument/2006/relationships/slide" Target="/ppt/slides/slide4.xml" Id="R1b7e70a60d8c4b4c" /><Relationship Type="http://schemas.openxmlformats.org/officeDocument/2006/relationships/slide" Target="/ppt/slides/slide5.xml" Id="Rddfa4fbfd9a842a6" /><Relationship Type="http://schemas.openxmlformats.org/officeDocument/2006/relationships/slide" Target="/ppt/slides/slide6.xml" Id="R4bafda83019349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a81c83d89243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88efb705dc419a" /><Relationship Type="http://schemas.openxmlformats.org/officeDocument/2006/relationships/theme" Target="/ppt/slideMasters/theme/theme1.xml" Id="R18fb97ee8d6d4d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88efb705dc41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7ac027103645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c7cb39a35a4a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dcc6dc576a4f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abae3ce11643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6d915a8b674c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af56e93f8a4e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AREOPAGOS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AREOPAGOS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AREOPAGOS STI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AREOPAGOS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AREOPAGOS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AREOPAGOS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14 399 592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−32 718 736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−33 781 173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316 572 830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323 196 069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AREOPAGOS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Bernhard Getz'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33 17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areopagos@areopagos.no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areopagos.no/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977 509 238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AREOPAGOS STI</a:t>
            </a:r>
          </a:p>
        </p:txBody>
      </p:sp>
    </p:spTree>
  </p:cSld>
  <p:clrMapOvr>
    <a:masterClrMapping xmlns:a="http://schemas.openxmlformats.org/drawingml/2006/main"/>
  </p:clrMapOvr>
</p:sld>
</file>