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5e8a4b3808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68357883541ab"/>
  </p:sldMasterIdLst>
  <p:sldIdLst>
    <p:sldId xmlns:r="http://schemas.openxmlformats.org/officeDocument/2006/relationships" id="256" r:id="R1e44106e3fe440e7"/>
    <p:sldId xmlns:r="http://schemas.openxmlformats.org/officeDocument/2006/relationships" id="257" r:id="R3e114edb3af04ac3"/>
    <p:sldId xmlns:r="http://schemas.openxmlformats.org/officeDocument/2006/relationships" id="258" r:id="R3c52c234f8c84d19"/>
    <p:sldId xmlns:r="http://schemas.openxmlformats.org/officeDocument/2006/relationships" id="259" r:id="Rae5821a0bd51433d"/>
    <p:sldId xmlns:r="http://schemas.openxmlformats.org/officeDocument/2006/relationships" id="260" r:id="R5fdc02111a8d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68357883541ab" /><Relationship Type="http://schemas.openxmlformats.org/officeDocument/2006/relationships/slide" Target="/ppt/slides/slide1.xml" Id="R1e44106e3fe440e7" /><Relationship Type="http://schemas.openxmlformats.org/officeDocument/2006/relationships/slide" Target="/ppt/slides/slide2.xml" Id="R3e114edb3af04ac3" /><Relationship Type="http://schemas.openxmlformats.org/officeDocument/2006/relationships/slide" Target="/ppt/slides/slide3.xml" Id="R3c52c234f8c84d19" /><Relationship Type="http://schemas.openxmlformats.org/officeDocument/2006/relationships/slide" Target="/ppt/slides/slide4.xml" Id="Rae5821a0bd51433d" /><Relationship Type="http://schemas.openxmlformats.org/officeDocument/2006/relationships/slide" Target="/ppt/slides/slide5.xml" Id="R5fdc02111a8d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aa6250b214f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77d9d6cf94262" /><Relationship Type="http://schemas.openxmlformats.org/officeDocument/2006/relationships/theme" Target="/ppt/slideMasters/theme/theme1.xml" Id="R84361fd7b3bd44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77d9d6cf942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6a36b958f4e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dbbe2d502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ca305dc9646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df9c6c97842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132d8defa4d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NORGE VERDI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977 464 811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NORGE VERDI</a:t>
            </a:r>
          </a:p>
        </p:txBody>
      </p:sp>
    </p:spTree>
  </p:cSld>
  <p:clrMapOvr>
    <a:masterClrMapping xmlns:a="http://schemas.openxmlformats.org/drawingml/2006/main"/>
  </p:clrMapOvr>
</p:sld>
</file>