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0ae9930fa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2b794cddd4c05"/>
  </p:sldMasterIdLst>
  <p:sldIdLst>
    <p:sldId xmlns:r="http://schemas.openxmlformats.org/officeDocument/2006/relationships" id="256" r:id="R00790e30610647e1"/>
    <p:sldId xmlns:r="http://schemas.openxmlformats.org/officeDocument/2006/relationships" id="257" r:id="Rcc0fb7a8af3449c1"/>
    <p:sldId xmlns:r="http://schemas.openxmlformats.org/officeDocument/2006/relationships" id="258" r:id="R6bbd2c683e0b41eb"/>
    <p:sldId xmlns:r="http://schemas.openxmlformats.org/officeDocument/2006/relationships" id="259" r:id="Rcbc6170ec2b04444"/>
    <p:sldId xmlns:r="http://schemas.openxmlformats.org/officeDocument/2006/relationships" id="260" r:id="R15f1f42010b041ba"/>
    <p:sldId xmlns:r="http://schemas.openxmlformats.org/officeDocument/2006/relationships" id="261" r:id="R7e3bf0c149c44473"/>
    <p:sldId xmlns:r="http://schemas.openxmlformats.org/officeDocument/2006/relationships" id="262" r:id="R10275b3057a0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2b794cddd4c05" /><Relationship Type="http://schemas.openxmlformats.org/officeDocument/2006/relationships/slide" Target="/ppt/slides/slide1.xml" Id="R00790e30610647e1" /><Relationship Type="http://schemas.openxmlformats.org/officeDocument/2006/relationships/slide" Target="/ppt/slides/slide2.xml" Id="Rcc0fb7a8af3449c1" /><Relationship Type="http://schemas.openxmlformats.org/officeDocument/2006/relationships/slide" Target="/ppt/slides/slide3.xml" Id="R6bbd2c683e0b41eb" /><Relationship Type="http://schemas.openxmlformats.org/officeDocument/2006/relationships/slide" Target="/ppt/slides/slide4.xml" Id="Rcbc6170ec2b04444" /><Relationship Type="http://schemas.openxmlformats.org/officeDocument/2006/relationships/slide" Target="/ppt/slides/slide5.xml" Id="R15f1f42010b041ba" /><Relationship Type="http://schemas.openxmlformats.org/officeDocument/2006/relationships/slide" Target="/ppt/slides/slide6.xml" Id="R7e3bf0c149c44473" /><Relationship Type="http://schemas.openxmlformats.org/officeDocument/2006/relationships/slide" Target="/ppt/slides/slide7.xml" Id="R10275b3057a0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127f55086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1cef41e034824" /><Relationship Type="http://schemas.openxmlformats.org/officeDocument/2006/relationships/theme" Target="/ppt/slideMasters/theme/theme1.xml" Id="R0a48ddeba022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1cef41e03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13445d55f4d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2b6fa31c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8b250c2be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8bbdd3781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760c80a91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e59ce36ae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ddb1ed90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BØLERÅSEN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BØLERÅSEN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BØLERÅSEN MAT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BØLERÅSEN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BØLERÅSEN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BØLERÅSEN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72 479 984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3 595 440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12 637 316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BØLERÅSEN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MAGNOLIA SYSTEM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BØLERÅSEN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Bregnefaret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86 16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977 356 911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BØLERÅSEN MAT AS</a:t>
            </a:r>
          </a:p>
        </p:txBody>
      </p:sp>
    </p:spTree>
  </p:cSld>
  <p:clrMapOvr>
    <a:masterClrMapping xmlns:a="http://schemas.openxmlformats.org/drawingml/2006/main"/>
  </p:clrMapOvr>
</p:sld>
</file>