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75a1dedf9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fbc15ae014499"/>
  </p:sldMasterIdLst>
  <p:sldIdLst>
    <p:sldId xmlns:r="http://schemas.openxmlformats.org/officeDocument/2006/relationships" id="256" r:id="R4615b4f0793b42e6"/>
    <p:sldId xmlns:r="http://schemas.openxmlformats.org/officeDocument/2006/relationships" id="257" r:id="R66b91895a91c415c"/>
    <p:sldId xmlns:r="http://schemas.openxmlformats.org/officeDocument/2006/relationships" id="258" r:id="Rf8a801643ebb4340"/>
    <p:sldId xmlns:r="http://schemas.openxmlformats.org/officeDocument/2006/relationships" id="259" r:id="Rb668a27d26294602"/>
    <p:sldId xmlns:r="http://schemas.openxmlformats.org/officeDocument/2006/relationships" id="260" r:id="Raaeb7aee72c34450"/>
    <p:sldId xmlns:r="http://schemas.openxmlformats.org/officeDocument/2006/relationships" id="261" r:id="R8f548551cf7f4f6d"/>
    <p:sldId xmlns:r="http://schemas.openxmlformats.org/officeDocument/2006/relationships" id="262" r:id="Rc9c298c21043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fbc15ae014499" /><Relationship Type="http://schemas.openxmlformats.org/officeDocument/2006/relationships/slide" Target="/ppt/slides/slide1.xml" Id="R4615b4f0793b42e6" /><Relationship Type="http://schemas.openxmlformats.org/officeDocument/2006/relationships/slide" Target="/ppt/slides/slide2.xml" Id="R66b91895a91c415c" /><Relationship Type="http://schemas.openxmlformats.org/officeDocument/2006/relationships/slide" Target="/ppt/slides/slide3.xml" Id="Rf8a801643ebb4340" /><Relationship Type="http://schemas.openxmlformats.org/officeDocument/2006/relationships/slide" Target="/ppt/slides/slide4.xml" Id="Rb668a27d26294602" /><Relationship Type="http://schemas.openxmlformats.org/officeDocument/2006/relationships/slide" Target="/ppt/slides/slide5.xml" Id="Raaeb7aee72c34450" /><Relationship Type="http://schemas.openxmlformats.org/officeDocument/2006/relationships/slide" Target="/ppt/slides/slide6.xml" Id="R8f548551cf7f4f6d" /><Relationship Type="http://schemas.openxmlformats.org/officeDocument/2006/relationships/slide" Target="/ppt/slides/slide7.xml" Id="Rc9c298c21043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3fcb77a2f40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59932370147a7" /><Relationship Type="http://schemas.openxmlformats.org/officeDocument/2006/relationships/theme" Target="/ppt/slideMasters/theme/theme1.xml" Id="Ra969147b490c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7599323701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b613f274040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6ef77e5cd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bf280ca63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d40d359cc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ba4cccdd44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ce42654c24c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c02289cb940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LILLEGLEA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LILLEGLEA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LILLEGLEA AS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LILLEGLEA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LILLEGLEA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LILLEGLEA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40 289 395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1 871 141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13 550 571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20 755 846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LILLEGLEA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MARTIN EKREM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LILLEGLEA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Gleaveien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977 301 513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LILLEGLEA AS</a:t>
            </a:r>
          </a:p>
        </p:txBody>
      </p:sp>
    </p:spTree>
  </p:cSld>
  <p:clrMapOvr>
    <a:masterClrMapping xmlns:a="http://schemas.openxmlformats.org/drawingml/2006/main"/>
  </p:clrMapOvr>
</p:sld>
</file>