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c6c4f2fe4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0f16fb1b34205"/>
  </p:sldMasterIdLst>
  <p:sldIdLst>
    <p:sldId xmlns:r="http://schemas.openxmlformats.org/officeDocument/2006/relationships" id="256" r:id="Rdca296a97ffa4ebb"/>
    <p:sldId xmlns:r="http://schemas.openxmlformats.org/officeDocument/2006/relationships" id="257" r:id="Re4e0289bd7c34773"/>
    <p:sldId xmlns:r="http://schemas.openxmlformats.org/officeDocument/2006/relationships" id="258" r:id="R80b7d7175cb74055"/>
    <p:sldId xmlns:r="http://schemas.openxmlformats.org/officeDocument/2006/relationships" id="259" r:id="Rd1981689a33d4cee"/>
    <p:sldId xmlns:r="http://schemas.openxmlformats.org/officeDocument/2006/relationships" id="260" r:id="Rccdd40aa8db146ea"/>
    <p:sldId xmlns:r="http://schemas.openxmlformats.org/officeDocument/2006/relationships" id="261" r:id="R6bfef866985e414e"/>
    <p:sldId xmlns:r="http://schemas.openxmlformats.org/officeDocument/2006/relationships" id="262" r:id="R2e7488a86174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0f16fb1b34205" /><Relationship Type="http://schemas.openxmlformats.org/officeDocument/2006/relationships/slide" Target="/ppt/slides/slide1.xml" Id="Rdca296a97ffa4ebb" /><Relationship Type="http://schemas.openxmlformats.org/officeDocument/2006/relationships/slide" Target="/ppt/slides/slide2.xml" Id="Re4e0289bd7c34773" /><Relationship Type="http://schemas.openxmlformats.org/officeDocument/2006/relationships/slide" Target="/ppt/slides/slide3.xml" Id="R80b7d7175cb74055" /><Relationship Type="http://schemas.openxmlformats.org/officeDocument/2006/relationships/slide" Target="/ppt/slides/slide4.xml" Id="Rd1981689a33d4cee" /><Relationship Type="http://schemas.openxmlformats.org/officeDocument/2006/relationships/slide" Target="/ppt/slides/slide5.xml" Id="Rccdd40aa8db146ea" /><Relationship Type="http://schemas.openxmlformats.org/officeDocument/2006/relationships/slide" Target="/ppt/slides/slide6.xml" Id="R6bfef866985e414e" /><Relationship Type="http://schemas.openxmlformats.org/officeDocument/2006/relationships/slide" Target="/ppt/slides/slide7.xml" Id="R2e7488a86174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3d34e8785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2ec4d0f0c4ada" /><Relationship Type="http://schemas.openxmlformats.org/officeDocument/2006/relationships/theme" Target="/ppt/slideMasters/theme/theme1.xml" Id="R2df0b31e703d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2ec4d0f0c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4d7f8229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67de5cca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56d4a26f1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16cef956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4867254f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acbde7d6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0f62593c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KRONSTAD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KRONSTAD MAT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57 994 704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2 477 235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10 153 190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R.MAG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vei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KRONSTAD MAT AS</a:t>
            </a:r>
          </a:p>
        </p:txBody>
      </p:sp>
    </p:spTree>
  </p:cSld>
  <p:clrMapOvr>
    <a:masterClrMapping xmlns:a="http://schemas.openxmlformats.org/drawingml/2006/main"/>
  </p:clrMapOvr>
</p:sld>
</file>