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38b03523c94f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7bb7f073734208"/>
  </p:sldMasterIdLst>
  <p:sldIdLst>
    <p:sldId xmlns:r="http://schemas.openxmlformats.org/officeDocument/2006/relationships" id="256" r:id="R21ff86efece54645"/>
    <p:sldId xmlns:r="http://schemas.openxmlformats.org/officeDocument/2006/relationships" id="257" r:id="R3c6dc170061e42bd"/>
    <p:sldId xmlns:r="http://schemas.openxmlformats.org/officeDocument/2006/relationships" id="258" r:id="R6013ca5a3163402f"/>
    <p:sldId xmlns:r="http://schemas.openxmlformats.org/officeDocument/2006/relationships" id="259" r:id="R3facb2ba96a04ef9"/>
    <p:sldId xmlns:r="http://schemas.openxmlformats.org/officeDocument/2006/relationships" id="260" r:id="Ra56b1f48aad34fd8"/>
    <p:sldId xmlns:r="http://schemas.openxmlformats.org/officeDocument/2006/relationships" id="261" r:id="R10864bf52bb04cda"/>
    <p:sldId xmlns:r="http://schemas.openxmlformats.org/officeDocument/2006/relationships" id="262" r:id="Rd5470140d2e649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7bb7f073734208" /><Relationship Type="http://schemas.openxmlformats.org/officeDocument/2006/relationships/slide" Target="/ppt/slides/slide1.xml" Id="R21ff86efece54645" /><Relationship Type="http://schemas.openxmlformats.org/officeDocument/2006/relationships/slide" Target="/ppt/slides/slide2.xml" Id="R3c6dc170061e42bd" /><Relationship Type="http://schemas.openxmlformats.org/officeDocument/2006/relationships/slide" Target="/ppt/slides/slide3.xml" Id="R6013ca5a3163402f" /><Relationship Type="http://schemas.openxmlformats.org/officeDocument/2006/relationships/slide" Target="/ppt/slides/slide4.xml" Id="R3facb2ba96a04ef9" /><Relationship Type="http://schemas.openxmlformats.org/officeDocument/2006/relationships/slide" Target="/ppt/slides/slide5.xml" Id="Ra56b1f48aad34fd8" /><Relationship Type="http://schemas.openxmlformats.org/officeDocument/2006/relationships/slide" Target="/ppt/slides/slide6.xml" Id="R10864bf52bb04cda" /><Relationship Type="http://schemas.openxmlformats.org/officeDocument/2006/relationships/slide" Target="/ppt/slides/slide7.xml" Id="Rd5470140d2e649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4016c1727b40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301bd9c47494a" /><Relationship Type="http://schemas.openxmlformats.org/officeDocument/2006/relationships/theme" Target="/ppt/slideMasters/theme/theme1.xml" Id="Rc5292e78e7d840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c301bd9c4749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f9d24423242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504a31a2541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cf35bcb094e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9a1af770a4a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808537f0d4a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c81e4f8c649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d9c9092664f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ASSET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585 173 769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276 259 968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166 386 444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54 196 352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542 390 719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AS  –  87,3 %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FINANS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EQUITATUS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VETS INVEST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EDWIN INVEST AB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 ANDERS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977 287 677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