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ef766c7da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652310acb481e"/>
  </p:sldMasterIdLst>
  <p:sldIdLst>
    <p:sldId xmlns:r="http://schemas.openxmlformats.org/officeDocument/2006/relationships" id="256" r:id="Rd33c933c8d964e74"/>
    <p:sldId xmlns:r="http://schemas.openxmlformats.org/officeDocument/2006/relationships" id="257" r:id="R83ccf1f785414ffb"/>
    <p:sldId xmlns:r="http://schemas.openxmlformats.org/officeDocument/2006/relationships" id="258" r:id="Rb01b3a1970364d69"/>
    <p:sldId xmlns:r="http://schemas.openxmlformats.org/officeDocument/2006/relationships" id="259" r:id="Rf3b30b8068854983"/>
    <p:sldId xmlns:r="http://schemas.openxmlformats.org/officeDocument/2006/relationships" id="260" r:id="R8348233741124115"/>
    <p:sldId xmlns:r="http://schemas.openxmlformats.org/officeDocument/2006/relationships" id="261" r:id="Rb96472d0373a4200"/>
    <p:sldId xmlns:r="http://schemas.openxmlformats.org/officeDocument/2006/relationships" id="262" r:id="Rea87c270f2dc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652310acb481e" /><Relationship Type="http://schemas.openxmlformats.org/officeDocument/2006/relationships/slide" Target="/ppt/slides/slide1.xml" Id="Rd33c933c8d964e74" /><Relationship Type="http://schemas.openxmlformats.org/officeDocument/2006/relationships/slide" Target="/ppt/slides/slide2.xml" Id="R83ccf1f785414ffb" /><Relationship Type="http://schemas.openxmlformats.org/officeDocument/2006/relationships/slide" Target="/ppt/slides/slide3.xml" Id="Rb01b3a1970364d69" /><Relationship Type="http://schemas.openxmlformats.org/officeDocument/2006/relationships/slide" Target="/ppt/slides/slide4.xml" Id="Rf3b30b8068854983" /><Relationship Type="http://schemas.openxmlformats.org/officeDocument/2006/relationships/slide" Target="/ppt/slides/slide5.xml" Id="R8348233741124115" /><Relationship Type="http://schemas.openxmlformats.org/officeDocument/2006/relationships/slide" Target="/ppt/slides/slide6.xml" Id="Rb96472d0373a4200" /><Relationship Type="http://schemas.openxmlformats.org/officeDocument/2006/relationships/slide" Target="/ppt/slides/slide7.xml" Id="Rea87c270f2dc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d9b84ecad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a0591fe04df5" /><Relationship Type="http://schemas.openxmlformats.org/officeDocument/2006/relationships/theme" Target="/ppt/slideMasters/theme/theme1.xml" Id="Rcdfd1cf5b65c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5a0591fe0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505c62afe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90abaa15f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1909e4a54c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e3e71a67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e431f4b70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fce8a746f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5d5588f5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KVELDE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KVELDE MATSENTER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66 925 999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4 602 509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3 774 714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8 590 665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15 868 310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VESTFOLD TELEMARK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HERLAND GLENNA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HERLAND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HOLDING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Holmfossveien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20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977 194 180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