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91944b2c2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1af66556a4d60"/>
  </p:sldMasterIdLst>
  <p:sldIdLst>
    <p:sldId xmlns:r="http://schemas.openxmlformats.org/officeDocument/2006/relationships" id="256" r:id="Rd47d1908c9db4ff0"/>
    <p:sldId xmlns:r="http://schemas.openxmlformats.org/officeDocument/2006/relationships" id="257" r:id="Rff957038df0c4771"/>
    <p:sldId xmlns:r="http://schemas.openxmlformats.org/officeDocument/2006/relationships" id="258" r:id="Rf7f6a0a13bd446ac"/>
    <p:sldId xmlns:r="http://schemas.openxmlformats.org/officeDocument/2006/relationships" id="259" r:id="Rdb6bfa7cdae0457e"/>
    <p:sldId xmlns:r="http://schemas.openxmlformats.org/officeDocument/2006/relationships" id="260" r:id="R82d623d62be74095"/>
    <p:sldId xmlns:r="http://schemas.openxmlformats.org/officeDocument/2006/relationships" id="261" r:id="R011ca31499ca48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1af66556a4d60" /><Relationship Type="http://schemas.openxmlformats.org/officeDocument/2006/relationships/slide" Target="/ppt/slides/slide1.xml" Id="Rd47d1908c9db4ff0" /><Relationship Type="http://schemas.openxmlformats.org/officeDocument/2006/relationships/slide" Target="/ppt/slides/slide2.xml" Id="Rff957038df0c4771" /><Relationship Type="http://schemas.openxmlformats.org/officeDocument/2006/relationships/slide" Target="/ppt/slides/slide3.xml" Id="Rf7f6a0a13bd446ac" /><Relationship Type="http://schemas.openxmlformats.org/officeDocument/2006/relationships/slide" Target="/ppt/slides/slide4.xml" Id="Rdb6bfa7cdae0457e" /><Relationship Type="http://schemas.openxmlformats.org/officeDocument/2006/relationships/slide" Target="/ppt/slides/slide5.xml" Id="R82d623d62be74095" /><Relationship Type="http://schemas.openxmlformats.org/officeDocument/2006/relationships/slide" Target="/ppt/slides/slide6.xml" Id="R011ca31499ca48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a529973f5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3c02570b4ffb" /><Relationship Type="http://schemas.openxmlformats.org/officeDocument/2006/relationships/theme" Target="/ppt/slideMasters/theme/theme1.xml" Id="R91f05d2540e8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c3c02570b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1e55abd5b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4960513e1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ae6ecd12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de2dfe724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a56c470af4a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479adf358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 FR ARENTZ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 FR ARENTZ LEGAT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33 286 000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Den norske Turistforening, 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977 142 091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