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20fee5876e41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5d505ce6564171"/>
  </p:sldMasterIdLst>
  <p:sldIdLst>
    <p:sldId xmlns:r="http://schemas.openxmlformats.org/officeDocument/2006/relationships" id="256" r:id="R982100e42c4b4b70"/>
    <p:sldId xmlns:r="http://schemas.openxmlformats.org/officeDocument/2006/relationships" id="257" r:id="Rd8f4ea63334a448e"/>
    <p:sldId xmlns:r="http://schemas.openxmlformats.org/officeDocument/2006/relationships" id="258" r:id="Ra6e3ca9659434dfe"/>
    <p:sldId xmlns:r="http://schemas.openxmlformats.org/officeDocument/2006/relationships" id="259" r:id="R9f19049dcc7d4150"/>
    <p:sldId xmlns:r="http://schemas.openxmlformats.org/officeDocument/2006/relationships" id="260" r:id="R176ec6dc465d4402"/>
    <p:sldId xmlns:r="http://schemas.openxmlformats.org/officeDocument/2006/relationships" id="261" r:id="Re5a95c0264e04a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d505ce6564171" /><Relationship Type="http://schemas.openxmlformats.org/officeDocument/2006/relationships/slide" Target="/ppt/slides/slide1.xml" Id="R982100e42c4b4b70" /><Relationship Type="http://schemas.openxmlformats.org/officeDocument/2006/relationships/slide" Target="/ppt/slides/slide2.xml" Id="Rd8f4ea63334a448e" /><Relationship Type="http://schemas.openxmlformats.org/officeDocument/2006/relationships/slide" Target="/ppt/slides/slide3.xml" Id="Ra6e3ca9659434dfe" /><Relationship Type="http://schemas.openxmlformats.org/officeDocument/2006/relationships/slide" Target="/ppt/slides/slide4.xml" Id="R9f19049dcc7d4150" /><Relationship Type="http://schemas.openxmlformats.org/officeDocument/2006/relationships/slide" Target="/ppt/slides/slide5.xml" Id="R176ec6dc465d4402" /><Relationship Type="http://schemas.openxmlformats.org/officeDocument/2006/relationships/slide" Target="/ppt/slides/slide6.xml" Id="Re5a95c0264e04a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d4b319f6c343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97d6089e541ca" /><Relationship Type="http://schemas.openxmlformats.org/officeDocument/2006/relationships/theme" Target="/ppt/slideMasters/theme/theme1.xml" Id="R63e4560d8bc940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697d6089e541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3bc2f6c7241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04b4a56ed4d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836dfb2e544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b3dbf06ed45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1f6efe88946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b87d3adbc4e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 FRIE EVANGELISKE FORSAMLINGERS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FRIE EVANGELISKE FORSAMLINGERS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FRIE EVANGELISKE FORSAMLINGERS STIFTELSE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FRIE EVANGELISKE FORSAMLINGERS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FRIE EVANGELISKE FORSAMLINGERS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FRIE EVANGELISKE FORSAMLINGERS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196 521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−912 561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3 996 786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4 009 286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FRIE EVANGELISKE FORSAMLINGERS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06 54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www.dfef.no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977 133 009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FRIE EVANGELISKE FORSAMLINGERS STIFTELSE</a:t>
            </a:r>
          </a:p>
        </p:txBody>
      </p:sp>
    </p:spTree>
  </p:cSld>
  <p:clrMapOvr>
    <a:masterClrMapping xmlns:a="http://schemas.openxmlformats.org/drawingml/2006/main"/>
  </p:clrMapOvr>
</p:sld>
</file>