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134b92621640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5b5a634e2b4e5d"/>
  </p:sldMasterIdLst>
  <p:sldIdLst>
    <p:sldId xmlns:r="http://schemas.openxmlformats.org/officeDocument/2006/relationships" id="256" r:id="R1c8bdf60567e4d7a"/>
    <p:sldId xmlns:r="http://schemas.openxmlformats.org/officeDocument/2006/relationships" id="257" r:id="Rb94b13e9d79f419d"/>
    <p:sldId xmlns:r="http://schemas.openxmlformats.org/officeDocument/2006/relationships" id="258" r:id="Rc58bd5bf9e1f4b4f"/>
    <p:sldId xmlns:r="http://schemas.openxmlformats.org/officeDocument/2006/relationships" id="259" r:id="R00ff3bafd7be4dc2"/>
    <p:sldId xmlns:r="http://schemas.openxmlformats.org/officeDocument/2006/relationships" id="260" r:id="Rb27926c9c3274667"/>
    <p:sldId xmlns:r="http://schemas.openxmlformats.org/officeDocument/2006/relationships" id="261" r:id="Ra7d283b0c2294cab"/>
    <p:sldId xmlns:r="http://schemas.openxmlformats.org/officeDocument/2006/relationships" id="262" r:id="R39acbfa60a8a4a2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5b5a634e2b4e5d" /><Relationship Type="http://schemas.openxmlformats.org/officeDocument/2006/relationships/slide" Target="/ppt/slides/slide1.xml" Id="R1c8bdf60567e4d7a" /><Relationship Type="http://schemas.openxmlformats.org/officeDocument/2006/relationships/slide" Target="/ppt/slides/slide2.xml" Id="Rb94b13e9d79f419d" /><Relationship Type="http://schemas.openxmlformats.org/officeDocument/2006/relationships/slide" Target="/ppt/slides/slide3.xml" Id="Rc58bd5bf9e1f4b4f" /><Relationship Type="http://schemas.openxmlformats.org/officeDocument/2006/relationships/slide" Target="/ppt/slides/slide4.xml" Id="R00ff3bafd7be4dc2" /><Relationship Type="http://schemas.openxmlformats.org/officeDocument/2006/relationships/slide" Target="/ppt/slides/slide5.xml" Id="Rb27926c9c3274667" /><Relationship Type="http://schemas.openxmlformats.org/officeDocument/2006/relationships/slide" Target="/ppt/slides/slide6.xml" Id="Ra7d283b0c2294cab" /><Relationship Type="http://schemas.openxmlformats.org/officeDocument/2006/relationships/slide" Target="/ppt/slides/slide7.xml" Id="R39acbfa60a8a4a2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33827d4ae42c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75a51328ea4de3" /><Relationship Type="http://schemas.openxmlformats.org/officeDocument/2006/relationships/theme" Target="/ppt/slideMasters/theme/theme1.xml" Id="Rab555aa6f0874c4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775a51328ea4de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32eeb9de9c46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9b3b46e28f40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947c3f9151494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5467b04cb14b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1de8a8052743e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3b757009af4c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d6c36673a9440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ERVIK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ERVIK GROUP AS ble etablert [år] og holder til i Stadlandet.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13 731 463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−5 746 689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229 077 984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528 825 093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651 555 356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ERVIK HAVFISKE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Vestkappvegen 1434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6750 Stadlandet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57 85 94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post@ervikhavfiske.no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977 084 474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ERVIK GROUP AS</a:t>
            </a:r>
          </a:p>
        </p:txBody>
      </p:sp>
    </p:spTree>
  </p:cSld>
  <p:clrMapOvr>
    <a:masterClrMapping xmlns:a="http://schemas.openxmlformats.org/drawingml/2006/main"/>
  </p:clrMapOvr>
</p:sld>
</file>