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cf0875cec9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ebfb4d1044518"/>
  </p:sldMasterIdLst>
  <p:sldIdLst>
    <p:sldId xmlns:r="http://schemas.openxmlformats.org/officeDocument/2006/relationships" id="256" r:id="Rae653b8695624ea1"/>
    <p:sldId xmlns:r="http://schemas.openxmlformats.org/officeDocument/2006/relationships" id="257" r:id="R44d76fed74ed458c"/>
    <p:sldId xmlns:r="http://schemas.openxmlformats.org/officeDocument/2006/relationships" id="258" r:id="R3da6fbf675544c68"/>
    <p:sldId xmlns:r="http://schemas.openxmlformats.org/officeDocument/2006/relationships" id="259" r:id="R2c4068af253b4be5"/>
    <p:sldId xmlns:r="http://schemas.openxmlformats.org/officeDocument/2006/relationships" id="260" r:id="Rf8353b99d07a4e31"/>
    <p:sldId xmlns:r="http://schemas.openxmlformats.org/officeDocument/2006/relationships" id="261" r:id="R43ff33145b4d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ebfb4d1044518" /><Relationship Type="http://schemas.openxmlformats.org/officeDocument/2006/relationships/slide" Target="/ppt/slides/slide1.xml" Id="Rae653b8695624ea1" /><Relationship Type="http://schemas.openxmlformats.org/officeDocument/2006/relationships/slide" Target="/ppt/slides/slide2.xml" Id="R44d76fed74ed458c" /><Relationship Type="http://schemas.openxmlformats.org/officeDocument/2006/relationships/slide" Target="/ppt/slides/slide3.xml" Id="R3da6fbf675544c68" /><Relationship Type="http://schemas.openxmlformats.org/officeDocument/2006/relationships/slide" Target="/ppt/slides/slide4.xml" Id="R2c4068af253b4be5" /><Relationship Type="http://schemas.openxmlformats.org/officeDocument/2006/relationships/slide" Target="/ppt/slides/slide5.xml" Id="Rf8353b99d07a4e31" /><Relationship Type="http://schemas.openxmlformats.org/officeDocument/2006/relationships/slide" Target="/ppt/slides/slide6.xml" Id="R43ff33145b4d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8a84bf4f3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306fec7b84f31" /><Relationship Type="http://schemas.openxmlformats.org/officeDocument/2006/relationships/theme" Target="/ppt/slideMasters/theme/theme1.xml" Id="Rb35bb4db304f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306fec7b8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1268862b3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2725a953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deaf44e76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2b299b4140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6906953404f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4fef7b252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ERVIK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Vestkappvegen 1434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post@ervikhavfiske.no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