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2767d4a8db41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6f79361ca641f2"/>
  </p:sldMasterIdLst>
  <p:sldIdLst>
    <p:sldId xmlns:r="http://schemas.openxmlformats.org/officeDocument/2006/relationships" id="256" r:id="R7749465867de4331"/>
    <p:sldId xmlns:r="http://schemas.openxmlformats.org/officeDocument/2006/relationships" id="257" r:id="R921923d06bbd4bc8"/>
    <p:sldId xmlns:r="http://schemas.openxmlformats.org/officeDocument/2006/relationships" id="258" r:id="Rabe39f7f6f144aa6"/>
    <p:sldId xmlns:r="http://schemas.openxmlformats.org/officeDocument/2006/relationships" id="259" r:id="Rc81c10e9e01b43b9"/>
    <p:sldId xmlns:r="http://schemas.openxmlformats.org/officeDocument/2006/relationships" id="260" r:id="Rf9c4f12d533742ac"/>
    <p:sldId xmlns:r="http://schemas.openxmlformats.org/officeDocument/2006/relationships" id="261" r:id="R1a9374e15df94380"/>
    <p:sldId xmlns:r="http://schemas.openxmlformats.org/officeDocument/2006/relationships" id="262" r:id="R19b8d165db51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f79361ca641f2" /><Relationship Type="http://schemas.openxmlformats.org/officeDocument/2006/relationships/slide" Target="/ppt/slides/slide1.xml" Id="R7749465867de4331" /><Relationship Type="http://schemas.openxmlformats.org/officeDocument/2006/relationships/slide" Target="/ppt/slides/slide2.xml" Id="R921923d06bbd4bc8" /><Relationship Type="http://schemas.openxmlformats.org/officeDocument/2006/relationships/slide" Target="/ppt/slides/slide3.xml" Id="Rabe39f7f6f144aa6" /><Relationship Type="http://schemas.openxmlformats.org/officeDocument/2006/relationships/slide" Target="/ppt/slides/slide4.xml" Id="Rc81c10e9e01b43b9" /><Relationship Type="http://schemas.openxmlformats.org/officeDocument/2006/relationships/slide" Target="/ppt/slides/slide5.xml" Id="Rf9c4f12d533742ac" /><Relationship Type="http://schemas.openxmlformats.org/officeDocument/2006/relationships/slide" Target="/ppt/slides/slide6.xml" Id="R1a9374e15df94380" /><Relationship Type="http://schemas.openxmlformats.org/officeDocument/2006/relationships/slide" Target="/ppt/slides/slide7.xml" Id="R19b8d165db51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ccb91357b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f41dca1074614" /><Relationship Type="http://schemas.openxmlformats.org/officeDocument/2006/relationships/theme" Target="/ppt/slideMasters/theme/theme1.xml" Id="R2efb8c79a69e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f41dca10746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6382446584a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8a174550e40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0140a5981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ade18ffdc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61e02d96a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319ddafa41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fdf45de52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M REGNSKAP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40 839 685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13 643 587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19 755 552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