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39d9165582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87aeb3cc3465b"/>
  </p:sldMasterIdLst>
  <p:sldIdLst>
    <p:sldId xmlns:r="http://schemas.openxmlformats.org/officeDocument/2006/relationships" id="256" r:id="R6062740cd4724ba3"/>
    <p:sldId xmlns:r="http://schemas.openxmlformats.org/officeDocument/2006/relationships" id="257" r:id="R95104a36fff94d8b"/>
    <p:sldId xmlns:r="http://schemas.openxmlformats.org/officeDocument/2006/relationships" id="258" r:id="Rd6b9d8832c5040dd"/>
    <p:sldId xmlns:r="http://schemas.openxmlformats.org/officeDocument/2006/relationships" id="259" r:id="R8e1dbe92899e4b9a"/>
    <p:sldId xmlns:r="http://schemas.openxmlformats.org/officeDocument/2006/relationships" id="260" r:id="R0d2877ded3454bb2"/>
    <p:sldId xmlns:r="http://schemas.openxmlformats.org/officeDocument/2006/relationships" id="261" r:id="R30bdd8680da0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87aeb3cc3465b" /><Relationship Type="http://schemas.openxmlformats.org/officeDocument/2006/relationships/slide" Target="/ppt/slides/slide1.xml" Id="R6062740cd4724ba3" /><Relationship Type="http://schemas.openxmlformats.org/officeDocument/2006/relationships/slide" Target="/ppt/slides/slide2.xml" Id="R95104a36fff94d8b" /><Relationship Type="http://schemas.openxmlformats.org/officeDocument/2006/relationships/slide" Target="/ppt/slides/slide3.xml" Id="Rd6b9d8832c5040dd" /><Relationship Type="http://schemas.openxmlformats.org/officeDocument/2006/relationships/slide" Target="/ppt/slides/slide4.xml" Id="R8e1dbe92899e4b9a" /><Relationship Type="http://schemas.openxmlformats.org/officeDocument/2006/relationships/slide" Target="/ppt/slides/slide5.xml" Id="R0d2877ded3454bb2" /><Relationship Type="http://schemas.openxmlformats.org/officeDocument/2006/relationships/slide" Target="/ppt/slides/slide6.xml" Id="R30bdd8680da0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1aed8dcb145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071ca37f34514" /><Relationship Type="http://schemas.openxmlformats.org/officeDocument/2006/relationships/theme" Target="/ppt/slideMasters/theme/theme1.xml" Id="R14f74e2f1801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2071ca37f345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ddc0a42b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7dd2a8a814a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4dcbe8db1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cb5fb6756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3ca17525c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10afd1d884c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