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e3c90f211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606cb57a44116"/>
  </p:sldMasterIdLst>
  <p:sldIdLst>
    <p:sldId xmlns:r="http://schemas.openxmlformats.org/officeDocument/2006/relationships" id="256" r:id="R98c26cf720cc415c"/>
    <p:sldId xmlns:r="http://schemas.openxmlformats.org/officeDocument/2006/relationships" id="257" r:id="Rb1ce982612d748d2"/>
    <p:sldId xmlns:r="http://schemas.openxmlformats.org/officeDocument/2006/relationships" id="258" r:id="Rd7cd5a10bbc04d7e"/>
    <p:sldId xmlns:r="http://schemas.openxmlformats.org/officeDocument/2006/relationships" id="259" r:id="R5932d9469ab94f63"/>
    <p:sldId xmlns:r="http://schemas.openxmlformats.org/officeDocument/2006/relationships" id="260" r:id="R7e3c2c4fb8c74beb"/>
    <p:sldId xmlns:r="http://schemas.openxmlformats.org/officeDocument/2006/relationships" id="261" r:id="R72b86730956b4242"/>
    <p:sldId xmlns:r="http://schemas.openxmlformats.org/officeDocument/2006/relationships" id="262" r:id="Re10e5d13b53a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606cb57a44116" /><Relationship Type="http://schemas.openxmlformats.org/officeDocument/2006/relationships/slide" Target="/ppt/slides/slide1.xml" Id="R98c26cf720cc415c" /><Relationship Type="http://schemas.openxmlformats.org/officeDocument/2006/relationships/slide" Target="/ppt/slides/slide2.xml" Id="Rb1ce982612d748d2" /><Relationship Type="http://schemas.openxmlformats.org/officeDocument/2006/relationships/slide" Target="/ppt/slides/slide3.xml" Id="Rd7cd5a10bbc04d7e" /><Relationship Type="http://schemas.openxmlformats.org/officeDocument/2006/relationships/slide" Target="/ppt/slides/slide4.xml" Id="R5932d9469ab94f63" /><Relationship Type="http://schemas.openxmlformats.org/officeDocument/2006/relationships/slide" Target="/ppt/slides/slide5.xml" Id="R7e3c2c4fb8c74beb" /><Relationship Type="http://schemas.openxmlformats.org/officeDocument/2006/relationships/slide" Target="/ppt/slides/slide6.xml" Id="R72b86730956b4242" /><Relationship Type="http://schemas.openxmlformats.org/officeDocument/2006/relationships/slide" Target="/ppt/slides/slide7.xml" Id="Re10e5d13b53a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cda502e2f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f258a53e4cdf" /><Relationship Type="http://schemas.openxmlformats.org/officeDocument/2006/relationships/theme" Target="/ppt/slideMasters/theme/theme1.xml" Id="R8000163f5248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bf258a53e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66118d04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6d48d95b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b8e5254f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0cb6f7d4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fd5eff0c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3ea9d2be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fe66bc2c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NILS OLE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