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1a7982b564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c25fa9c1c4af3"/>
  </p:sldMasterIdLst>
  <p:sldIdLst>
    <p:sldId xmlns:r="http://schemas.openxmlformats.org/officeDocument/2006/relationships" id="256" r:id="Rfe4f946c24814edd"/>
    <p:sldId xmlns:r="http://schemas.openxmlformats.org/officeDocument/2006/relationships" id="257" r:id="Rac0137e389aa4eb7"/>
    <p:sldId xmlns:r="http://schemas.openxmlformats.org/officeDocument/2006/relationships" id="258" r:id="Raf62bd595c604c17"/>
    <p:sldId xmlns:r="http://schemas.openxmlformats.org/officeDocument/2006/relationships" id="259" r:id="Rb65188088c2a4f5d"/>
    <p:sldId xmlns:r="http://schemas.openxmlformats.org/officeDocument/2006/relationships" id="260" r:id="R3e2f17609d1b437d"/>
    <p:sldId xmlns:r="http://schemas.openxmlformats.org/officeDocument/2006/relationships" id="261" r:id="R06300e3a620c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c25fa9c1c4af3" /><Relationship Type="http://schemas.openxmlformats.org/officeDocument/2006/relationships/slide" Target="/ppt/slides/slide1.xml" Id="Rfe4f946c24814edd" /><Relationship Type="http://schemas.openxmlformats.org/officeDocument/2006/relationships/slide" Target="/ppt/slides/slide2.xml" Id="Rac0137e389aa4eb7" /><Relationship Type="http://schemas.openxmlformats.org/officeDocument/2006/relationships/slide" Target="/ppt/slides/slide3.xml" Id="Raf62bd595c604c17" /><Relationship Type="http://schemas.openxmlformats.org/officeDocument/2006/relationships/slide" Target="/ppt/slides/slide4.xml" Id="Rb65188088c2a4f5d" /><Relationship Type="http://schemas.openxmlformats.org/officeDocument/2006/relationships/slide" Target="/ppt/slides/slide5.xml" Id="R3e2f17609d1b437d" /><Relationship Type="http://schemas.openxmlformats.org/officeDocument/2006/relationships/slide" Target="/ppt/slides/slide6.xml" Id="R06300e3a620c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465bb6d3e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f9e74bf64eac" /><Relationship Type="http://schemas.openxmlformats.org/officeDocument/2006/relationships/theme" Target="/ppt/slideMasters/theme/theme1.xml" Id="R4c5d59476200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4f9e74bf6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0daec2eac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de0a2258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2118d77bd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2d5e4afd5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0565ef71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9f9c69dae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ØB HOLDING FLADHUS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nof@okonomibistand.no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