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fabedd2c4646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6ef578c55e4899"/>
  </p:sldMasterIdLst>
  <p:sldIdLst>
    <p:sldId xmlns:r="http://schemas.openxmlformats.org/officeDocument/2006/relationships" id="256" r:id="R3d809f06fbc14132"/>
    <p:sldId xmlns:r="http://schemas.openxmlformats.org/officeDocument/2006/relationships" id="257" r:id="Rf402d735feb24bc6"/>
    <p:sldId xmlns:r="http://schemas.openxmlformats.org/officeDocument/2006/relationships" id="258" r:id="Rb88ee0347bf84818"/>
    <p:sldId xmlns:r="http://schemas.openxmlformats.org/officeDocument/2006/relationships" id="259" r:id="R8eb95a0c8c474463"/>
    <p:sldId xmlns:r="http://schemas.openxmlformats.org/officeDocument/2006/relationships" id="260" r:id="Rc3b0607fa73f4e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ef578c55e4899" /><Relationship Type="http://schemas.openxmlformats.org/officeDocument/2006/relationships/slide" Target="/ppt/slides/slide1.xml" Id="R3d809f06fbc14132" /><Relationship Type="http://schemas.openxmlformats.org/officeDocument/2006/relationships/slide" Target="/ppt/slides/slide2.xml" Id="Rf402d735feb24bc6" /><Relationship Type="http://schemas.openxmlformats.org/officeDocument/2006/relationships/slide" Target="/ppt/slides/slide3.xml" Id="Rb88ee0347bf84818" /><Relationship Type="http://schemas.openxmlformats.org/officeDocument/2006/relationships/slide" Target="/ppt/slides/slide4.xml" Id="R8eb95a0c8c474463" /><Relationship Type="http://schemas.openxmlformats.org/officeDocument/2006/relationships/slide" Target="/ppt/slides/slide5.xml" Id="Rc3b0607fa73f4e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21313162dd43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d550c74ea43b0" /><Relationship Type="http://schemas.openxmlformats.org/officeDocument/2006/relationships/theme" Target="/ppt/slideMasters/theme/theme1.xml" Id="R454e5769f53840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8d550c74ea43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be075fc4c4a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1cb47be9244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4ce6ba3cc4d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db6c6781b4b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0c404871f4f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DANSKE BANK A/S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DANSKE BANK A/S NUF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Bryggetorget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www.danskebank.no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977 074 010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