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e68acb3fe640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85a04194424e25"/>
  </p:sldMasterIdLst>
  <p:sldIdLst>
    <p:sldId xmlns:r="http://schemas.openxmlformats.org/officeDocument/2006/relationships" id="256" r:id="R234014e0fca84c30"/>
    <p:sldId xmlns:r="http://schemas.openxmlformats.org/officeDocument/2006/relationships" id="257" r:id="Raaa9a731aa914aee"/>
    <p:sldId xmlns:r="http://schemas.openxmlformats.org/officeDocument/2006/relationships" id="258" r:id="R5a77c4ee2dbd4169"/>
    <p:sldId xmlns:r="http://schemas.openxmlformats.org/officeDocument/2006/relationships" id="259" r:id="Rc8def1ad9c384e76"/>
    <p:sldId xmlns:r="http://schemas.openxmlformats.org/officeDocument/2006/relationships" id="260" r:id="R69b4a6a5efed4c94"/>
    <p:sldId xmlns:r="http://schemas.openxmlformats.org/officeDocument/2006/relationships" id="261" r:id="Rc7770243093145b5"/>
    <p:sldId xmlns:r="http://schemas.openxmlformats.org/officeDocument/2006/relationships" id="262" r:id="R1f660713ce0049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5a04194424e25" /><Relationship Type="http://schemas.openxmlformats.org/officeDocument/2006/relationships/slide" Target="/ppt/slides/slide1.xml" Id="R234014e0fca84c30" /><Relationship Type="http://schemas.openxmlformats.org/officeDocument/2006/relationships/slide" Target="/ppt/slides/slide2.xml" Id="Raaa9a731aa914aee" /><Relationship Type="http://schemas.openxmlformats.org/officeDocument/2006/relationships/slide" Target="/ppt/slides/slide3.xml" Id="R5a77c4ee2dbd4169" /><Relationship Type="http://schemas.openxmlformats.org/officeDocument/2006/relationships/slide" Target="/ppt/slides/slide4.xml" Id="Rc8def1ad9c384e76" /><Relationship Type="http://schemas.openxmlformats.org/officeDocument/2006/relationships/slide" Target="/ppt/slides/slide5.xml" Id="R69b4a6a5efed4c94" /><Relationship Type="http://schemas.openxmlformats.org/officeDocument/2006/relationships/slide" Target="/ppt/slides/slide6.xml" Id="Rc7770243093145b5" /><Relationship Type="http://schemas.openxmlformats.org/officeDocument/2006/relationships/slide" Target="/ppt/slides/slide7.xml" Id="R1f660713ce0049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34fb47caf42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ee9694d9a4b56" /><Relationship Type="http://schemas.openxmlformats.org/officeDocument/2006/relationships/theme" Target="/ppt/slideMasters/theme/theme1.xml" Id="R114763e41a5e43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eee9694d9a4b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a8fa2f4df4b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462de89fe46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03c6a60b6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2b99f7fb447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5ac31c1ed4d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f2a693f6a46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79c42eb7447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REGNSKAPSKONTORET KARMØY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KARMØY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3 852 614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590 518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1 474 341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LØST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KAVE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 Sjoarveg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92 93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post@regnskap-karmoy.no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regnskap-karmoy.no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977 065 585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