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da76f3584148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45658f74314800"/>
  </p:sldMasterIdLst>
  <p:sldIdLst>
    <p:sldId xmlns:r="http://schemas.openxmlformats.org/officeDocument/2006/relationships" id="256" r:id="Ra3a665597a28436c"/>
    <p:sldId xmlns:r="http://schemas.openxmlformats.org/officeDocument/2006/relationships" id="257" r:id="R284e1221302c4eb6"/>
    <p:sldId xmlns:r="http://schemas.openxmlformats.org/officeDocument/2006/relationships" id="258" r:id="R11eb966bdf97416c"/>
    <p:sldId xmlns:r="http://schemas.openxmlformats.org/officeDocument/2006/relationships" id="259" r:id="R9365a404f315494d"/>
    <p:sldId xmlns:r="http://schemas.openxmlformats.org/officeDocument/2006/relationships" id="260" r:id="R713a288421dc4e3c"/>
    <p:sldId xmlns:r="http://schemas.openxmlformats.org/officeDocument/2006/relationships" id="261" r:id="R091d5f9cd8fb41bf"/>
    <p:sldId xmlns:r="http://schemas.openxmlformats.org/officeDocument/2006/relationships" id="262" r:id="R1611d15509ee45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5658f74314800" /><Relationship Type="http://schemas.openxmlformats.org/officeDocument/2006/relationships/slide" Target="/ppt/slides/slide1.xml" Id="Ra3a665597a28436c" /><Relationship Type="http://schemas.openxmlformats.org/officeDocument/2006/relationships/slide" Target="/ppt/slides/slide2.xml" Id="R284e1221302c4eb6" /><Relationship Type="http://schemas.openxmlformats.org/officeDocument/2006/relationships/slide" Target="/ppt/slides/slide3.xml" Id="R11eb966bdf97416c" /><Relationship Type="http://schemas.openxmlformats.org/officeDocument/2006/relationships/slide" Target="/ppt/slides/slide4.xml" Id="R9365a404f315494d" /><Relationship Type="http://schemas.openxmlformats.org/officeDocument/2006/relationships/slide" Target="/ppt/slides/slide5.xml" Id="R713a288421dc4e3c" /><Relationship Type="http://schemas.openxmlformats.org/officeDocument/2006/relationships/slide" Target="/ppt/slides/slide6.xml" Id="R091d5f9cd8fb41bf" /><Relationship Type="http://schemas.openxmlformats.org/officeDocument/2006/relationships/slide" Target="/ppt/slides/slide7.xml" Id="R1611d15509ee45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2ea1ad65148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086c6419f45d0" /><Relationship Type="http://schemas.openxmlformats.org/officeDocument/2006/relationships/theme" Target="/ppt/slideMasters/theme/theme1.xml" Id="Rc7473b5cca9946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c086c6419f45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d10ddb05f4f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b83a0903043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739ede8404c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dc7c098394b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8239cd22e47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9f9f4b78449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60b8fb88843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HERTZENBERG-NAFSTAD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HERTZENBERG-NAFSTAD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ASBJØRG IRENE HERTZENBERG-NAFSTAD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 HERTZENBERG-NAFSTAD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HERTZENBERG-NAFSTAD  –  22,5 %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Asbjørg Hertzenberg-Nafstad, Bromstadvegen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23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asbjorghn@outlook.com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