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dbcd68806249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ce8c468bbe4d2c"/>
  </p:sldMasterIdLst>
  <p:sldIdLst>
    <p:sldId xmlns:r="http://schemas.openxmlformats.org/officeDocument/2006/relationships" id="256" r:id="R5265a4d72444484d"/>
    <p:sldId xmlns:r="http://schemas.openxmlformats.org/officeDocument/2006/relationships" id="257" r:id="Rd115f129253c43fe"/>
    <p:sldId xmlns:r="http://schemas.openxmlformats.org/officeDocument/2006/relationships" id="258" r:id="Rf2e39f071e044cba"/>
    <p:sldId xmlns:r="http://schemas.openxmlformats.org/officeDocument/2006/relationships" id="259" r:id="R4f35db012a574c1a"/>
    <p:sldId xmlns:r="http://schemas.openxmlformats.org/officeDocument/2006/relationships" id="260" r:id="Ra529ba298c2c4cce"/>
    <p:sldId xmlns:r="http://schemas.openxmlformats.org/officeDocument/2006/relationships" id="261" r:id="R60842dd17a924113"/>
    <p:sldId xmlns:r="http://schemas.openxmlformats.org/officeDocument/2006/relationships" id="262" r:id="Rf5a2231942194f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ce8c468bbe4d2c" /><Relationship Type="http://schemas.openxmlformats.org/officeDocument/2006/relationships/slide" Target="/ppt/slides/slide1.xml" Id="R5265a4d72444484d" /><Relationship Type="http://schemas.openxmlformats.org/officeDocument/2006/relationships/slide" Target="/ppt/slides/slide2.xml" Id="Rd115f129253c43fe" /><Relationship Type="http://schemas.openxmlformats.org/officeDocument/2006/relationships/slide" Target="/ppt/slides/slide3.xml" Id="Rf2e39f071e044cba" /><Relationship Type="http://schemas.openxmlformats.org/officeDocument/2006/relationships/slide" Target="/ppt/slides/slide4.xml" Id="R4f35db012a574c1a" /><Relationship Type="http://schemas.openxmlformats.org/officeDocument/2006/relationships/slide" Target="/ppt/slides/slide5.xml" Id="Ra529ba298c2c4cce" /><Relationship Type="http://schemas.openxmlformats.org/officeDocument/2006/relationships/slide" Target="/ppt/slides/slide6.xml" Id="R60842dd17a924113" /><Relationship Type="http://schemas.openxmlformats.org/officeDocument/2006/relationships/slide" Target="/ppt/slides/slide7.xml" Id="Rf5a2231942194f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4673a4de9a44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de3311b8f437d" /><Relationship Type="http://schemas.openxmlformats.org/officeDocument/2006/relationships/theme" Target="/ppt/slideMasters/theme/theme1.xml" Id="Rd3085506061946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dde3311b8f43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1ae63cd884b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26d03907c4d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be075b6fec49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8d680bc1849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09187fe1d49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72d498d4741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48a5bd3e044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ABRA FINANCE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ABRA FINANCE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578 311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201 499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144 012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227 725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731 790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LINUM INVEST AS  –  44,5 %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RAGNAR HAUGLI  –  19,3 %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HAUGLI  –  15,3 %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THG INVEST AS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TOVE SØRSDAHL ARNESEN  –  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ARNFINN MEISFJORD  –  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O.H. Bangs vei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10 74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abra@afinance.no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www.afinance.no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977 058 228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FINANCE AS</a:t>
            </a:r>
          </a:p>
        </p:txBody>
      </p:sp>
    </p:spTree>
  </p:cSld>
  <p:clrMapOvr>
    <a:masterClrMapping xmlns:a="http://schemas.openxmlformats.org/drawingml/2006/main"/>
  </p:clrMapOvr>
</p:sld>
</file>