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a60bf2fb284d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cdae33f70d4e46"/>
  </p:sldMasterIdLst>
  <p:sldIdLst>
    <p:sldId xmlns:r="http://schemas.openxmlformats.org/officeDocument/2006/relationships" id="256" r:id="Rb81e4467faf848e2"/>
    <p:sldId xmlns:r="http://schemas.openxmlformats.org/officeDocument/2006/relationships" id="257" r:id="Rd26c41bf71974ddd"/>
    <p:sldId xmlns:r="http://schemas.openxmlformats.org/officeDocument/2006/relationships" id="258" r:id="Re06cc05f05c340eb"/>
    <p:sldId xmlns:r="http://schemas.openxmlformats.org/officeDocument/2006/relationships" id="259" r:id="R03d929fcf36c42bf"/>
    <p:sldId xmlns:r="http://schemas.openxmlformats.org/officeDocument/2006/relationships" id="260" r:id="R203faa0d25534e38"/>
    <p:sldId xmlns:r="http://schemas.openxmlformats.org/officeDocument/2006/relationships" id="261" r:id="R81c5632c51714ce1"/>
    <p:sldId xmlns:r="http://schemas.openxmlformats.org/officeDocument/2006/relationships" id="262" r:id="Rad3921712d7b45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cdae33f70d4e46" /><Relationship Type="http://schemas.openxmlformats.org/officeDocument/2006/relationships/slide" Target="/ppt/slides/slide1.xml" Id="Rb81e4467faf848e2" /><Relationship Type="http://schemas.openxmlformats.org/officeDocument/2006/relationships/slide" Target="/ppt/slides/slide2.xml" Id="Rd26c41bf71974ddd" /><Relationship Type="http://schemas.openxmlformats.org/officeDocument/2006/relationships/slide" Target="/ppt/slides/slide3.xml" Id="Re06cc05f05c340eb" /><Relationship Type="http://schemas.openxmlformats.org/officeDocument/2006/relationships/slide" Target="/ppt/slides/slide4.xml" Id="R03d929fcf36c42bf" /><Relationship Type="http://schemas.openxmlformats.org/officeDocument/2006/relationships/slide" Target="/ppt/slides/slide5.xml" Id="R203faa0d25534e38" /><Relationship Type="http://schemas.openxmlformats.org/officeDocument/2006/relationships/slide" Target="/ppt/slides/slide6.xml" Id="R81c5632c51714ce1" /><Relationship Type="http://schemas.openxmlformats.org/officeDocument/2006/relationships/slide" Target="/ppt/slides/slide7.xml" Id="Rad3921712d7b45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bc62ec7ee344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5538f4be142b3" /><Relationship Type="http://schemas.openxmlformats.org/officeDocument/2006/relationships/theme" Target="/ppt/slideMasters/theme/theme1.xml" Id="R2f97cb33ffe04a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45538f4be142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69dda17d648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0d9fccdcf47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7d905fca846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259d28eb740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998a1270843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f251f1dac4d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ce56088e047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VENA SAPHENA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 SAPHENA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−5 197 867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207 558 984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1 462 929 288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1 553 780 292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ANNE CATRINE  –  46,9 %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HEGER ANNA MØLLER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BO MARTIN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ANNE CATRINE  –  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977 050 383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