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c043fdb99548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beb8cce8cd423c"/>
  </p:sldMasterIdLst>
  <p:sldIdLst>
    <p:sldId xmlns:r="http://schemas.openxmlformats.org/officeDocument/2006/relationships" id="256" r:id="R7c9ac0032bdd4134"/>
    <p:sldId xmlns:r="http://schemas.openxmlformats.org/officeDocument/2006/relationships" id="257" r:id="Rbe722790e71a41bc"/>
    <p:sldId xmlns:r="http://schemas.openxmlformats.org/officeDocument/2006/relationships" id="258" r:id="R4db0f36aa5c34b3c"/>
    <p:sldId xmlns:r="http://schemas.openxmlformats.org/officeDocument/2006/relationships" id="259" r:id="R6eee05760ad84ccb"/>
    <p:sldId xmlns:r="http://schemas.openxmlformats.org/officeDocument/2006/relationships" id="260" r:id="R861d53484ae747ab"/>
    <p:sldId xmlns:r="http://schemas.openxmlformats.org/officeDocument/2006/relationships" id="261" r:id="R52727fed33584f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beb8cce8cd423c" /><Relationship Type="http://schemas.openxmlformats.org/officeDocument/2006/relationships/slide" Target="/ppt/slides/slide1.xml" Id="R7c9ac0032bdd4134" /><Relationship Type="http://schemas.openxmlformats.org/officeDocument/2006/relationships/slide" Target="/ppt/slides/slide2.xml" Id="Rbe722790e71a41bc" /><Relationship Type="http://schemas.openxmlformats.org/officeDocument/2006/relationships/slide" Target="/ppt/slides/slide3.xml" Id="R4db0f36aa5c34b3c" /><Relationship Type="http://schemas.openxmlformats.org/officeDocument/2006/relationships/slide" Target="/ppt/slides/slide4.xml" Id="R6eee05760ad84ccb" /><Relationship Type="http://schemas.openxmlformats.org/officeDocument/2006/relationships/slide" Target="/ppt/slides/slide5.xml" Id="R861d53484ae747ab" /><Relationship Type="http://schemas.openxmlformats.org/officeDocument/2006/relationships/slide" Target="/ppt/slides/slide6.xml" Id="R52727fed33584f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33547bc23044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29d098b7a4738" /><Relationship Type="http://schemas.openxmlformats.org/officeDocument/2006/relationships/theme" Target="/ppt/slideMasters/theme/theme1.xml" Id="R70e24613801645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429d098b7a47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3c595154242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e5fd9b0e44d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d106b74a045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75ae24ef74b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df589576940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32d947f7249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FRETLAND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FRETLAND EIGEDOM AS ble etablert [år] og holder til i Lærdal.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620 568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111 080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−417 907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750 206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4 632 595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Monsemarki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977 046 955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