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e63360f61d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8592b6ec44054"/>
  </p:sldMasterIdLst>
  <p:sldIdLst>
    <p:sldId xmlns:r="http://schemas.openxmlformats.org/officeDocument/2006/relationships" id="256" r:id="R82773074aeda4c69"/>
    <p:sldId xmlns:r="http://schemas.openxmlformats.org/officeDocument/2006/relationships" id="257" r:id="R7bb7620b68904667"/>
    <p:sldId xmlns:r="http://schemas.openxmlformats.org/officeDocument/2006/relationships" id="258" r:id="R565a342d6f5c440e"/>
    <p:sldId xmlns:r="http://schemas.openxmlformats.org/officeDocument/2006/relationships" id="259" r:id="R5fb0c015168444e6"/>
    <p:sldId xmlns:r="http://schemas.openxmlformats.org/officeDocument/2006/relationships" id="260" r:id="R6aa71ea7051f4540"/>
    <p:sldId xmlns:r="http://schemas.openxmlformats.org/officeDocument/2006/relationships" id="261" r:id="R3894d760067642c2"/>
    <p:sldId xmlns:r="http://schemas.openxmlformats.org/officeDocument/2006/relationships" id="262" r:id="R65090e8d0248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8592b6ec44054" /><Relationship Type="http://schemas.openxmlformats.org/officeDocument/2006/relationships/slide" Target="/ppt/slides/slide1.xml" Id="R82773074aeda4c69" /><Relationship Type="http://schemas.openxmlformats.org/officeDocument/2006/relationships/slide" Target="/ppt/slides/slide2.xml" Id="R7bb7620b68904667" /><Relationship Type="http://schemas.openxmlformats.org/officeDocument/2006/relationships/slide" Target="/ppt/slides/slide3.xml" Id="R565a342d6f5c440e" /><Relationship Type="http://schemas.openxmlformats.org/officeDocument/2006/relationships/slide" Target="/ppt/slides/slide4.xml" Id="R5fb0c015168444e6" /><Relationship Type="http://schemas.openxmlformats.org/officeDocument/2006/relationships/slide" Target="/ppt/slides/slide5.xml" Id="R6aa71ea7051f4540" /><Relationship Type="http://schemas.openxmlformats.org/officeDocument/2006/relationships/slide" Target="/ppt/slides/slide6.xml" Id="R3894d760067642c2" /><Relationship Type="http://schemas.openxmlformats.org/officeDocument/2006/relationships/slide" Target="/ppt/slides/slide7.xml" Id="R65090e8d0248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45edeaa19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3c6cd5a1c4a74" /><Relationship Type="http://schemas.openxmlformats.org/officeDocument/2006/relationships/theme" Target="/ppt/slideMasters/theme/theme1.xml" Id="Raa59db3a9cc44b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c3c6cd5a1c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c25402ab8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a904457b1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9edf3204a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410f4dac5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b3d902c33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4f7439de34b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b56206df649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VESTLIA RESORT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215 674 231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4 379 008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71 957 719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