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495846851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ca1f72e1b4f59"/>
  </p:sldMasterIdLst>
  <p:sldIdLst>
    <p:sldId xmlns:r="http://schemas.openxmlformats.org/officeDocument/2006/relationships" id="256" r:id="R7228d8cbb9784364"/>
    <p:sldId xmlns:r="http://schemas.openxmlformats.org/officeDocument/2006/relationships" id="257" r:id="R7805452eeb7743f5"/>
    <p:sldId xmlns:r="http://schemas.openxmlformats.org/officeDocument/2006/relationships" id="258" r:id="R52ed92cad2e546fa"/>
    <p:sldId xmlns:r="http://schemas.openxmlformats.org/officeDocument/2006/relationships" id="259" r:id="Raf27437d11154c37"/>
    <p:sldId xmlns:r="http://schemas.openxmlformats.org/officeDocument/2006/relationships" id="260" r:id="Rf666c1e906f84bdd"/>
    <p:sldId xmlns:r="http://schemas.openxmlformats.org/officeDocument/2006/relationships" id="261" r:id="R02987c7e5e9f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ca1f72e1b4f59" /><Relationship Type="http://schemas.openxmlformats.org/officeDocument/2006/relationships/slide" Target="/ppt/slides/slide1.xml" Id="R7228d8cbb9784364" /><Relationship Type="http://schemas.openxmlformats.org/officeDocument/2006/relationships/slide" Target="/ppt/slides/slide2.xml" Id="R7805452eeb7743f5" /><Relationship Type="http://schemas.openxmlformats.org/officeDocument/2006/relationships/slide" Target="/ppt/slides/slide3.xml" Id="R52ed92cad2e546fa" /><Relationship Type="http://schemas.openxmlformats.org/officeDocument/2006/relationships/slide" Target="/ppt/slides/slide4.xml" Id="Raf27437d11154c37" /><Relationship Type="http://schemas.openxmlformats.org/officeDocument/2006/relationships/slide" Target="/ppt/slides/slide5.xml" Id="Rf666c1e906f84bdd" /><Relationship Type="http://schemas.openxmlformats.org/officeDocument/2006/relationships/slide" Target="/ppt/slides/slide6.xml" Id="R02987c7e5e9f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427085f3a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e1b2647746f0" /><Relationship Type="http://schemas.openxmlformats.org/officeDocument/2006/relationships/theme" Target="/ppt/slideMasters/theme/theme1.xml" Id="Ra7c84a8e0f77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1e1b26477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7966fdbf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3a6e37a8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16fc8b3e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b7a394e9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0d03b001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9128b090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