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469cf2c76d42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9bc234769e4569"/>
  </p:sldMasterIdLst>
  <p:sldIdLst>
    <p:sldId xmlns:r="http://schemas.openxmlformats.org/officeDocument/2006/relationships" id="256" r:id="Raf32626fe3954b3b"/>
    <p:sldId xmlns:r="http://schemas.openxmlformats.org/officeDocument/2006/relationships" id="257" r:id="R3a2df6631d4a4394"/>
    <p:sldId xmlns:r="http://schemas.openxmlformats.org/officeDocument/2006/relationships" id="258" r:id="R934ce48ad6024eee"/>
    <p:sldId xmlns:r="http://schemas.openxmlformats.org/officeDocument/2006/relationships" id="259" r:id="R3348da82045d4efc"/>
    <p:sldId xmlns:r="http://schemas.openxmlformats.org/officeDocument/2006/relationships" id="260" r:id="R1abd484902754df0"/>
    <p:sldId xmlns:r="http://schemas.openxmlformats.org/officeDocument/2006/relationships" id="261" r:id="Rbf8e941d35494428"/>
    <p:sldId xmlns:r="http://schemas.openxmlformats.org/officeDocument/2006/relationships" id="262" r:id="R1ce1a8dc8e5843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9bc234769e4569" /><Relationship Type="http://schemas.openxmlformats.org/officeDocument/2006/relationships/slide" Target="/ppt/slides/slide1.xml" Id="Raf32626fe3954b3b" /><Relationship Type="http://schemas.openxmlformats.org/officeDocument/2006/relationships/slide" Target="/ppt/slides/slide2.xml" Id="R3a2df6631d4a4394" /><Relationship Type="http://schemas.openxmlformats.org/officeDocument/2006/relationships/slide" Target="/ppt/slides/slide3.xml" Id="R934ce48ad6024eee" /><Relationship Type="http://schemas.openxmlformats.org/officeDocument/2006/relationships/slide" Target="/ppt/slides/slide4.xml" Id="R3348da82045d4efc" /><Relationship Type="http://schemas.openxmlformats.org/officeDocument/2006/relationships/slide" Target="/ppt/slides/slide5.xml" Id="R1abd484902754df0" /><Relationship Type="http://schemas.openxmlformats.org/officeDocument/2006/relationships/slide" Target="/ppt/slides/slide6.xml" Id="Rbf8e941d35494428" /><Relationship Type="http://schemas.openxmlformats.org/officeDocument/2006/relationships/slide" Target="/ppt/slides/slide7.xml" Id="R1ce1a8dc8e5843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9c6a614acf41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86ba79eff4833" /><Relationship Type="http://schemas.openxmlformats.org/officeDocument/2006/relationships/theme" Target="/ppt/slideMasters/theme/theme1.xml" Id="R0b9427a534d146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e86ba79eff48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bb370300a45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0c45959474c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2a8baebfb46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be764d44f4f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70d2e721141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3006d590240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2a3fde0fc48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GÅSØ NÆRINGSUTVIKLING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GÅSØ NÆRINGSUTVIKLING AS ble etablert [år] og holder til i Sistranda.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8 298 000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160 671 000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4 081 313 000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4 362 607 000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GÅSØ HELGE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GÅSØ ANDERS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KROGSTAD CHRISTINE GÅSØ  –  24,5 %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Siholmen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7260 Sistranda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44 87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post@froyeiendom.no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977 030 765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