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3c7ee34c1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cd2b8edb24fe1"/>
  </p:sldMasterIdLst>
  <p:sldIdLst>
    <p:sldId xmlns:r="http://schemas.openxmlformats.org/officeDocument/2006/relationships" id="256" r:id="Rfd0be74ca41843a9"/>
    <p:sldId xmlns:r="http://schemas.openxmlformats.org/officeDocument/2006/relationships" id="257" r:id="R05e345f97deb4bc3"/>
    <p:sldId xmlns:r="http://schemas.openxmlformats.org/officeDocument/2006/relationships" id="258" r:id="R3254bfa195964dd8"/>
    <p:sldId xmlns:r="http://schemas.openxmlformats.org/officeDocument/2006/relationships" id="259" r:id="Re898b0825505428e"/>
    <p:sldId xmlns:r="http://schemas.openxmlformats.org/officeDocument/2006/relationships" id="260" r:id="R2b5a59575157412d"/>
    <p:sldId xmlns:r="http://schemas.openxmlformats.org/officeDocument/2006/relationships" id="261" r:id="R3005e5b14bac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cd2b8edb24fe1" /><Relationship Type="http://schemas.openxmlformats.org/officeDocument/2006/relationships/slide" Target="/ppt/slides/slide1.xml" Id="Rfd0be74ca41843a9" /><Relationship Type="http://schemas.openxmlformats.org/officeDocument/2006/relationships/slide" Target="/ppt/slides/slide2.xml" Id="R05e345f97deb4bc3" /><Relationship Type="http://schemas.openxmlformats.org/officeDocument/2006/relationships/slide" Target="/ppt/slides/slide3.xml" Id="R3254bfa195964dd8" /><Relationship Type="http://schemas.openxmlformats.org/officeDocument/2006/relationships/slide" Target="/ppt/slides/slide4.xml" Id="Re898b0825505428e" /><Relationship Type="http://schemas.openxmlformats.org/officeDocument/2006/relationships/slide" Target="/ppt/slides/slide5.xml" Id="R2b5a59575157412d" /><Relationship Type="http://schemas.openxmlformats.org/officeDocument/2006/relationships/slide" Target="/ppt/slides/slide6.xml" Id="R3005e5b14bac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d22831f7f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a0bab405246c2" /><Relationship Type="http://schemas.openxmlformats.org/officeDocument/2006/relationships/theme" Target="/ppt/slideMasters/theme/theme1.xml" Id="R184cfaa8a702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a0bab4052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9a846c55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9f534e12d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7ed1f11bb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0e3a4f87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51e576ab7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305248a2d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