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78e05200a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c0b9947a740fd"/>
  </p:sldMasterIdLst>
  <p:sldIdLst>
    <p:sldId xmlns:r="http://schemas.openxmlformats.org/officeDocument/2006/relationships" id="256" r:id="R047134f750da47a0"/>
    <p:sldId xmlns:r="http://schemas.openxmlformats.org/officeDocument/2006/relationships" id="257" r:id="R4e03f10f8bcc41e3"/>
    <p:sldId xmlns:r="http://schemas.openxmlformats.org/officeDocument/2006/relationships" id="258" r:id="Rb629bb50bafd4457"/>
    <p:sldId xmlns:r="http://schemas.openxmlformats.org/officeDocument/2006/relationships" id="259" r:id="R549108bd1d7d4ad6"/>
    <p:sldId xmlns:r="http://schemas.openxmlformats.org/officeDocument/2006/relationships" id="260" r:id="R589bb6b17aad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c0b9947a740fd" /><Relationship Type="http://schemas.openxmlformats.org/officeDocument/2006/relationships/slide" Target="/ppt/slides/slide1.xml" Id="R047134f750da47a0" /><Relationship Type="http://schemas.openxmlformats.org/officeDocument/2006/relationships/slide" Target="/ppt/slides/slide2.xml" Id="R4e03f10f8bcc41e3" /><Relationship Type="http://schemas.openxmlformats.org/officeDocument/2006/relationships/slide" Target="/ppt/slides/slide3.xml" Id="Rb629bb50bafd4457" /><Relationship Type="http://schemas.openxmlformats.org/officeDocument/2006/relationships/slide" Target="/ppt/slides/slide4.xml" Id="R549108bd1d7d4ad6" /><Relationship Type="http://schemas.openxmlformats.org/officeDocument/2006/relationships/slide" Target="/ppt/slides/slide5.xml" Id="R589bb6b17aad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6b88523b0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349f716ae465e" /><Relationship Type="http://schemas.openxmlformats.org/officeDocument/2006/relationships/theme" Target="/ppt/slideMasters/theme/theme1.xml" Id="R0e1be8f28198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349f716ae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1cc99078548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0ae4f02c04a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4777187c7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c878f317743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c0f0b17eb4d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KIRKELIGE FELLESRÅD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post.bodo@kirken.no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kirken.no/bodo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