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4a6e1bc26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e6d3ac0604083"/>
  </p:sldMasterIdLst>
  <p:sldIdLst>
    <p:sldId xmlns:r="http://schemas.openxmlformats.org/officeDocument/2006/relationships" id="256" r:id="R9d8e9aa176c4467d"/>
    <p:sldId xmlns:r="http://schemas.openxmlformats.org/officeDocument/2006/relationships" id="257" r:id="Rdf5723b5f9214a99"/>
    <p:sldId xmlns:r="http://schemas.openxmlformats.org/officeDocument/2006/relationships" id="258" r:id="R7b243623458349de"/>
    <p:sldId xmlns:r="http://schemas.openxmlformats.org/officeDocument/2006/relationships" id="259" r:id="Re08914cbbd2a45f2"/>
    <p:sldId xmlns:r="http://schemas.openxmlformats.org/officeDocument/2006/relationships" id="260" r:id="R4e18d013a20b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e6d3ac0604083" /><Relationship Type="http://schemas.openxmlformats.org/officeDocument/2006/relationships/slide" Target="/ppt/slides/slide1.xml" Id="R9d8e9aa176c4467d" /><Relationship Type="http://schemas.openxmlformats.org/officeDocument/2006/relationships/slide" Target="/ppt/slides/slide2.xml" Id="Rdf5723b5f9214a99" /><Relationship Type="http://schemas.openxmlformats.org/officeDocument/2006/relationships/slide" Target="/ppt/slides/slide3.xml" Id="R7b243623458349de" /><Relationship Type="http://schemas.openxmlformats.org/officeDocument/2006/relationships/slide" Target="/ppt/slides/slide4.xml" Id="Re08914cbbd2a45f2" /><Relationship Type="http://schemas.openxmlformats.org/officeDocument/2006/relationships/slide" Target="/ppt/slides/slide5.xml" Id="R4e18d013a20b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c25a7a564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8afffacc640be" /><Relationship Type="http://schemas.openxmlformats.org/officeDocument/2006/relationships/theme" Target="/ppt/slideMasters/theme/theme1.xml" Id="R0ec0121c6091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8afffacc6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93b67836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554f5296d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96f42fa58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0154660cd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5a6430cb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RJUKAN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 SOKN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www.kirken.tinn.no/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