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02bb379c3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ce8782cd64871"/>
  </p:sldMasterIdLst>
  <p:sldIdLst>
    <p:sldId xmlns:r="http://schemas.openxmlformats.org/officeDocument/2006/relationships" id="256" r:id="Rd911b3c59ce94177"/>
    <p:sldId xmlns:r="http://schemas.openxmlformats.org/officeDocument/2006/relationships" id="257" r:id="R4bab7c0d8f234179"/>
    <p:sldId xmlns:r="http://schemas.openxmlformats.org/officeDocument/2006/relationships" id="258" r:id="Rfae2a75f27974f1f"/>
    <p:sldId xmlns:r="http://schemas.openxmlformats.org/officeDocument/2006/relationships" id="259" r:id="R36fe6fd971e64561"/>
    <p:sldId xmlns:r="http://schemas.openxmlformats.org/officeDocument/2006/relationships" id="260" r:id="Rc07f05a45fd84630"/>
    <p:sldId xmlns:r="http://schemas.openxmlformats.org/officeDocument/2006/relationships" id="261" r:id="R10ebc83ff873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ce8782cd64871" /><Relationship Type="http://schemas.openxmlformats.org/officeDocument/2006/relationships/slide" Target="/ppt/slides/slide1.xml" Id="Rd911b3c59ce94177" /><Relationship Type="http://schemas.openxmlformats.org/officeDocument/2006/relationships/slide" Target="/ppt/slides/slide2.xml" Id="R4bab7c0d8f234179" /><Relationship Type="http://schemas.openxmlformats.org/officeDocument/2006/relationships/slide" Target="/ppt/slides/slide3.xml" Id="Rfae2a75f27974f1f" /><Relationship Type="http://schemas.openxmlformats.org/officeDocument/2006/relationships/slide" Target="/ppt/slides/slide4.xml" Id="R36fe6fd971e64561" /><Relationship Type="http://schemas.openxmlformats.org/officeDocument/2006/relationships/slide" Target="/ppt/slides/slide5.xml" Id="Rc07f05a45fd84630" /><Relationship Type="http://schemas.openxmlformats.org/officeDocument/2006/relationships/slide" Target="/ppt/slides/slide6.xml" Id="R10ebc83ff873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cb100d8cd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baee42d44796" /><Relationship Type="http://schemas.openxmlformats.org/officeDocument/2006/relationships/theme" Target="/ppt/slideMasters/theme/theme1.xml" Id="Rea6c54229b9d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9baee42d4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6440ef9f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1cd10922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04a028d1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339695e6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2c40062f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211b76578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