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0c53f45fff41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f07330059d46f3"/>
  </p:sldMasterIdLst>
  <p:sldIdLst>
    <p:sldId xmlns:r="http://schemas.openxmlformats.org/officeDocument/2006/relationships" id="256" r:id="R928c21f903104894"/>
    <p:sldId xmlns:r="http://schemas.openxmlformats.org/officeDocument/2006/relationships" id="257" r:id="R2cd1546259b14815"/>
    <p:sldId xmlns:r="http://schemas.openxmlformats.org/officeDocument/2006/relationships" id="258" r:id="Rfbfc5e253c9245ff"/>
    <p:sldId xmlns:r="http://schemas.openxmlformats.org/officeDocument/2006/relationships" id="259" r:id="R9ab6a51bd4004cfa"/>
    <p:sldId xmlns:r="http://schemas.openxmlformats.org/officeDocument/2006/relationships" id="260" r:id="Ra78a58bedf59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f07330059d46f3" /><Relationship Type="http://schemas.openxmlformats.org/officeDocument/2006/relationships/slide" Target="/ppt/slides/slide1.xml" Id="R928c21f903104894" /><Relationship Type="http://schemas.openxmlformats.org/officeDocument/2006/relationships/slide" Target="/ppt/slides/slide2.xml" Id="R2cd1546259b14815" /><Relationship Type="http://schemas.openxmlformats.org/officeDocument/2006/relationships/slide" Target="/ppt/slides/slide3.xml" Id="Rfbfc5e253c9245ff" /><Relationship Type="http://schemas.openxmlformats.org/officeDocument/2006/relationships/slide" Target="/ppt/slides/slide4.xml" Id="R9ab6a51bd4004cfa" /><Relationship Type="http://schemas.openxmlformats.org/officeDocument/2006/relationships/slide" Target="/ppt/slides/slide5.xml" Id="Ra78a58bedf59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56d4b277e4e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deb940bba40cc" /><Relationship Type="http://schemas.openxmlformats.org/officeDocument/2006/relationships/theme" Target="/ppt/slideMasters/theme/theme1.xml" Id="R73b039846da244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8deb940bba40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d559f5adc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2eb9a03d04f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cb67dbdd048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7d208416341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45420841f4e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 KIRKELIGE FELLESRÅD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post.tonsberg@kirken.no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www.kirken.no/tonsberg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