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7ac6a4522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047217f7b0407c"/>
  </p:sldMasterIdLst>
  <p:sldIdLst>
    <p:sldId xmlns:r="http://schemas.openxmlformats.org/officeDocument/2006/relationships" id="256" r:id="R7be2814b47404178"/>
    <p:sldId xmlns:r="http://schemas.openxmlformats.org/officeDocument/2006/relationships" id="257" r:id="R235d26790b114ceb"/>
    <p:sldId xmlns:r="http://schemas.openxmlformats.org/officeDocument/2006/relationships" id="258" r:id="R4b6644fb869e49ee"/>
    <p:sldId xmlns:r="http://schemas.openxmlformats.org/officeDocument/2006/relationships" id="259" r:id="Rf4786be8f40f43c3"/>
    <p:sldId xmlns:r="http://schemas.openxmlformats.org/officeDocument/2006/relationships" id="260" r:id="R829a08bdb905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47217f7b0407c" /><Relationship Type="http://schemas.openxmlformats.org/officeDocument/2006/relationships/slide" Target="/ppt/slides/slide1.xml" Id="R7be2814b47404178" /><Relationship Type="http://schemas.openxmlformats.org/officeDocument/2006/relationships/slide" Target="/ppt/slides/slide2.xml" Id="R235d26790b114ceb" /><Relationship Type="http://schemas.openxmlformats.org/officeDocument/2006/relationships/slide" Target="/ppt/slides/slide3.xml" Id="R4b6644fb869e49ee" /><Relationship Type="http://schemas.openxmlformats.org/officeDocument/2006/relationships/slide" Target="/ppt/slides/slide4.xml" Id="Rf4786be8f40f43c3" /><Relationship Type="http://schemas.openxmlformats.org/officeDocument/2006/relationships/slide" Target="/ppt/slides/slide5.xml" Id="R829a08bdb905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7987d9a33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fe8d919f64490" /><Relationship Type="http://schemas.openxmlformats.org/officeDocument/2006/relationships/theme" Target="/ppt/slideMasters/theme/theme1.xml" Id="Ra2d91b57d40b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fe8d919f6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dbd928ed4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8a97c1cf4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e13dc6c7f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13af85f7f49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636a1b5e9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