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8b625388fe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e6d46bf0804f83"/>
  </p:sldMasterIdLst>
  <p:sldIdLst>
    <p:sldId xmlns:r="http://schemas.openxmlformats.org/officeDocument/2006/relationships" id="256" r:id="R16ce1190a25b4a23"/>
    <p:sldId xmlns:r="http://schemas.openxmlformats.org/officeDocument/2006/relationships" id="257" r:id="Ra15afecc31484d89"/>
    <p:sldId xmlns:r="http://schemas.openxmlformats.org/officeDocument/2006/relationships" id="258" r:id="R924e0966850c4939"/>
    <p:sldId xmlns:r="http://schemas.openxmlformats.org/officeDocument/2006/relationships" id="259" r:id="Rb443be9a46994cf5"/>
    <p:sldId xmlns:r="http://schemas.openxmlformats.org/officeDocument/2006/relationships" id="260" r:id="R1e65abe93f7747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e6d46bf0804f83" /><Relationship Type="http://schemas.openxmlformats.org/officeDocument/2006/relationships/slide" Target="/ppt/slides/slide1.xml" Id="R16ce1190a25b4a23" /><Relationship Type="http://schemas.openxmlformats.org/officeDocument/2006/relationships/slide" Target="/ppt/slides/slide2.xml" Id="Ra15afecc31484d89" /><Relationship Type="http://schemas.openxmlformats.org/officeDocument/2006/relationships/slide" Target="/ppt/slides/slide3.xml" Id="R924e0966850c4939" /><Relationship Type="http://schemas.openxmlformats.org/officeDocument/2006/relationships/slide" Target="/ppt/slides/slide4.xml" Id="Rb443be9a46994cf5" /><Relationship Type="http://schemas.openxmlformats.org/officeDocument/2006/relationships/slide" Target="/ppt/slides/slide5.xml" Id="R1e65abe93f7747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5a1a9e50c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357f6cd114851" /><Relationship Type="http://schemas.openxmlformats.org/officeDocument/2006/relationships/theme" Target="/ppt/slideMasters/theme/theme1.xml" Id="R5d8aeb8313d148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3357f6cd1148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7eca19ab24f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7fc874b8844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14f73487c45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8a57e8d4f4b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0d77dcf5a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KIRKELIGE FELLESRÅD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62330770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