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c1e85dd0c74e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5d396312d04945"/>
  </p:sldMasterIdLst>
  <p:sldIdLst>
    <p:sldId xmlns:r="http://schemas.openxmlformats.org/officeDocument/2006/relationships" id="256" r:id="R78d62a2946aa4aa0"/>
    <p:sldId xmlns:r="http://schemas.openxmlformats.org/officeDocument/2006/relationships" id="257" r:id="Rc1f7f46acce74fc5"/>
    <p:sldId xmlns:r="http://schemas.openxmlformats.org/officeDocument/2006/relationships" id="258" r:id="Rf012a4474edc4414"/>
    <p:sldId xmlns:r="http://schemas.openxmlformats.org/officeDocument/2006/relationships" id="259" r:id="R9a22507f126c4bed"/>
    <p:sldId xmlns:r="http://schemas.openxmlformats.org/officeDocument/2006/relationships" id="260" r:id="Rb0f1fd2207644c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5d396312d04945" /><Relationship Type="http://schemas.openxmlformats.org/officeDocument/2006/relationships/slide" Target="/ppt/slides/slide1.xml" Id="R78d62a2946aa4aa0" /><Relationship Type="http://schemas.openxmlformats.org/officeDocument/2006/relationships/slide" Target="/ppt/slides/slide2.xml" Id="Rc1f7f46acce74fc5" /><Relationship Type="http://schemas.openxmlformats.org/officeDocument/2006/relationships/slide" Target="/ppt/slides/slide3.xml" Id="Rf012a4474edc4414" /><Relationship Type="http://schemas.openxmlformats.org/officeDocument/2006/relationships/slide" Target="/ppt/slides/slide4.xml" Id="R9a22507f126c4bed" /><Relationship Type="http://schemas.openxmlformats.org/officeDocument/2006/relationships/slide" Target="/ppt/slides/slide5.xml" Id="Rb0f1fd2207644c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47f2067d6a4b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14e5227d4440b" /><Relationship Type="http://schemas.openxmlformats.org/officeDocument/2006/relationships/theme" Target="/ppt/slideMasters/theme/theme1.xml" Id="R52bae44a9ba94f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614e5227d444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4b3e7d75c4a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17036787845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6a71946c642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f668ff19b543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814dd079d4c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RINGSAKER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RINGSAKER SOKN ble etablert [år] og holder til i Moelv.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98B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2390 Moelv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33 07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post.ringsaker@kirken.no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www.kirken-ringsaker.no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976 987 756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SOKN</a:t>
            </a:r>
          </a:p>
        </p:txBody>
      </p:sp>
    </p:spTree>
  </p:cSld>
  <p:clrMapOvr>
    <a:masterClrMapping xmlns:a="http://schemas.openxmlformats.org/drawingml/2006/main"/>
  </p:clrMapOvr>
</p:sld>
</file>