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7ebb2c78274d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d65d50782b4781"/>
  </p:sldMasterIdLst>
  <p:sldIdLst>
    <p:sldId xmlns:r="http://schemas.openxmlformats.org/officeDocument/2006/relationships" id="256" r:id="R6cb9cea55e4a4b7b"/>
    <p:sldId xmlns:r="http://schemas.openxmlformats.org/officeDocument/2006/relationships" id="257" r:id="Rd47496a5e7874bb3"/>
    <p:sldId xmlns:r="http://schemas.openxmlformats.org/officeDocument/2006/relationships" id="258" r:id="R3527bcdf786b4830"/>
    <p:sldId xmlns:r="http://schemas.openxmlformats.org/officeDocument/2006/relationships" id="259" r:id="Re55f8ad5b03e4ea4"/>
    <p:sldId xmlns:r="http://schemas.openxmlformats.org/officeDocument/2006/relationships" id="260" r:id="R133258e19d8d40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d65d50782b4781" /><Relationship Type="http://schemas.openxmlformats.org/officeDocument/2006/relationships/slide" Target="/ppt/slides/slide1.xml" Id="R6cb9cea55e4a4b7b" /><Relationship Type="http://schemas.openxmlformats.org/officeDocument/2006/relationships/slide" Target="/ppt/slides/slide2.xml" Id="Rd47496a5e7874bb3" /><Relationship Type="http://schemas.openxmlformats.org/officeDocument/2006/relationships/slide" Target="/ppt/slides/slide3.xml" Id="R3527bcdf786b4830" /><Relationship Type="http://schemas.openxmlformats.org/officeDocument/2006/relationships/slide" Target="/ppt/slides/slide4.xml" Id="Re55f8ad5b03e4ea4" /><Relationship Type="http://schemas.openxmlformats.org/officeDocument/2006/relationships/slide" Target="/ppt/slides/slide5.xml" Id="R133258e19d8d40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e43f455b94d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f7ceeca994ff7" /><Relationship Type="http://schemas.openxmlformats.org/officeDocument/2006/relationships/theme" Target="/ppt/slideMasters/theme/theme1.xml" Id="R890c790053bb48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ef7ceeca99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c542a71e649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0f6b0fccd42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baefae6c647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9215a2d1c43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4d25204f145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FURNES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FURNES SOKN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Sjurstuvegen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