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ebc27b616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c4081bf474103"/>
  </p:sldMasterIdLst>
  <p:sldIdLst>
    <p:sldId xmlns:r="http://schemas.openxmlformats.org/officeDocument/2006/relationships" id="256" r:id="Rcb8fe5cb4bb74c63"/>
    <p:sldId xmlns:r="http://schemas.openxmlformats.org/officeDocument/2006/relationships" id="257" r:id="R28500995b8c742ba"/>
    <p:sldId xmlns:r="http://schemas.openxmlformats.org/officeDocument/2006/relationships" id="258" r:id="R94f793542bc14b48"/>
    <p:sldId xmlns:r="http://schemas.openxmlformats.org/officeDocument/2006/relationships" id="259" r:id="Rca428c0f06ce4a71"/>
    <p:sldId xmlns:r="http://schemas.openxmlformats.org/officeDocument/2006/relationships" id="260" r:id="R47f20f46a436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c4081bf474103" /><Relationship Type="http://schemas.openxmlformats.org/officeDocument/2006/relationships/slide" Target="/ppt/slides/slide1.xml" Id="Rcb8fe5cb4bb74c63" /><Relationship Type="http://schemas.openxmlformats.org/officeDocument/2006/relationships/slide" Target="/ppt/slides/slide2.xml" Id="R28500995b8c742ba" /><Relationship Type="http://schemas.openxmlformats.org/officeDocument/2006/relationships/slide" Target="/ppt/slides/slide3.xml" Id="R94f793542bc14b48" /><Relationship Type="http://schemas.openxmlformats.org/officeDocument/2006/relationships/slide" Target="/ppt/slides/slide4.xml" Id="Rca428c0f06ce4a71" /><Relationship Type="http://schemas.openxmlformats.org/officeDocument/2006/relationships/slide" Target="/ppt/slides/slide5.xml" Id="R47f20f46a436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f6a382761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37872842464a" /><Relationship Type="http://schemas.openxmlformats.org/officeDocument/2006/relationships/theme" Target="/ppt/slideMasters/theme/theme1.xml" Id="R607f70e5e4c1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63787284246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e7fc286a6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e720f4e3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25534b36b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1babc28f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5e21651f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KIRKELIG FELLESRÅD I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KIRKELIG FELLESRÅD I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post.kfio.oslo@kirken.no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