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f4036c1e7944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b9e7f3e2142d2"/>
  </p:sldMasterIdLst>
  <p:sldIdLst>
    <p:sldId xmlns:r="http://schemas.openxmlformats.org/officeDocument/2006/relationships" id="256" r:id="Rdeec5729a8624bf1"/>
    <p:sldId xmlns:r="http://schemas.openxmlformats.org/officeDocument/2006/relationships" id="257" r:id="Ra57ee86f59af4f50"/>
    <p:sldId xmlns:r="http://schemas.openxmlformats.org/officeDocument/2006/relationships" id="258" r:id="R75031d6d557947fe"/>
    <p:sldId xmlns:r="http://schemas.openxmlformats.org/officeDocument/2006/relationships" id="259" r:id="R190f667fd4c44065"/>
    <p:sldId xmlns:r="http://schemas.openxmlformats.org/officeDocument/2006/relationships" id="260" r:id="Ra72cf1e16538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b9e7f3e2142d2" /><Relationship Type="http://schemas.openxmlformats.org/officeDocument/2006/relationships/slide" Target="/ppt/slides/slide1.xml" Id="Rdeec5729a8624bf1" /><Relationship Type="http://schemas.openxmlformats.org/officeDocument/2006/relationships/slide" Target="/ppt/slides/slide2.xml" Id="Ra57ee86f59af4f50" /><Relationship Type="http://schemas.openxmlformats.org/officeDocument/2006/relationships/slide" Target="/ppt/slides/slide3.xml" Id="R75031d6d557947fe" /><Relationship Type="http://schemas.openxmlformats.org/officeDocument/2006/relationships/slide" Target="/ppt/slides/slide4.xml" Id="R190f667fd4c44065" /><Relationship Type="http://schemas.openxmlformats.org/officeDocument/2006/relationships/slide" Target="/ppt/slides/slide5.xml" Id="Ra72cf1e16538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1e3400d5b46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258b28dc041c2" /><Relationship Type="http://schemas.openxmlformats.org/officeDocument/2006/relationships/theme" Target="/ppt/slideMasters/theme/theme1.xml" Id="R578f1a535eda43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e258b28dc0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fa5087fd4f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0d940cff049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2e7d78fa54f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b1a976fbf41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a24aaf9b747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KIRKELIGE FELLESRÅD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66754090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www.asker.kirken.no/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