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1d262cd4834c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40e4ae00524631"/>
  </p:sldMasterIdLst>
  <p:sldIdLst>
    <p:sldId xmlns:r="http://schemas.openxmlformats.org/officeDocument/2006/relationships" id="256" r:id="R95a585c108cf46ef"/>
    <p:sldId xmlns:r="http://schemas.openxmlformats.org/officeDocument/2006/relationships" id="257" r:id="Rf8a9985db9844a17"/>
    <p:sldId xmlns:r="http://schemas.openxmlformats.org/officeDocument/2006/relationships" id="258" r:id="Racae66a71d854104"/>
    <p:sldId xmlns:r="http://schemas.openxmlformats.org/officeDocument/2006/relationships" id="259" r:id="Rf50851b121564ed4"/>
    <p:sldId xmlns:r="http://schemas.openxmlformats.org/officeDocument/2006/relationships" id="260" r:id="Rbf08aa4b502247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40e4ae00524631" /><Relationship Type="http://schemas.openxmlformats.org/officeDocument/2006/relationships/slide" Target="/ppt/slides/slide1.xml" Id="R95a585c108cf46ef" /><Relationship Type="http://schemas.openxmlformats.org/officeDocument/2006/relationships/slide" Target="/ppt/slides/slide2.xml" Id="Rf8a9985db9844a17" /><Relationship Type="http://schemas.openxmlformats.org/officeDocument/2006/relationships/slide" Target="/ppt/slides/slide3.xml" Id="Racae66a71d854104" /><Relationship Type="http://schemas.openxmlformats.org/officeDocument/2006/relationships/slide" Target="/ppt/slides/slide4.xml" Id="Rf50851b121564ed4" /><Relationship Type="http://schemas.openxmlformats.org/officeDocument/2006/relationships/slide" Target="/ppt/slides/slide5.xml" Id="Rbf08aa4b502247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9bff2240ea4d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2154cb43814918" /><Relationship Type="http://schemas.openxmlformats.org/officeDocument/2006/relationships/theme" Target="/ppt/slideMasters/theme/theme1.xml" Id="R76cac4e3d6e147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2154cb438149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c87c68e5b646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352c84f59341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39d83b189b47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8d5b0b43040d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6802734b2342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KIRKELIG FELLESRÅD I BÆRUM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KIRKELIG FELLESRÅD I BÆRUM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Rådmann Halmrasts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50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kari@baerum.kirken.no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www.baerum.kirken.no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976 986 423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