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b908b1e110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b2d0f302142d2"/>
  </p:sldMasterIdLst>
  <p:sldIdLst>
    <p:sldId xmlns:r="http://schemas.openxmlformats.org/officeDocument/2006/relationships" id="256" r:id="R729c36925db8492e"/>
    <p:sldId xmlns:r="http://schemas.openxmlformats.org/officeDocument/2006/relationships" id="257" r:id="Ra887a8fbc94f49ba"/>
    <p:sldId xmlns:r="http://schemas.openxmlformats.org/officeDocument/2006/relationships" id="258" r:id="R457b8c1b3b83447a"/>
    <p:sldId xmlns:r="http://schemas.openxmlformats.org/officeDocument/2006/relationships" id="259" r:id="Rd554cf22086446d5"/>
    <p:sldId xmlns:r="http://schemas.openxmlformats.org/officeDocument/2006/relationships" id="260" r:id="Rad52d73564c8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b2d0f302142d2" /><Relationship Type="http://schemas.openxmlformats.org/officeDocument/2006/relationships/slide" Target="/ppt/slides/slide1.xml" Id="R729c36925db8492e" /><Relationship Type="http://schemas.openxmlformats.org/officeDocument/2006/relationships/slide" Target="/ppt/slides/slide2.xml" Id="Ra887a8fbc94f49ba" /><Relationship Type="http://schemas.openxmlformats.org/officeDocument/2006/relationships/slide" Target="/ppt/slides/slide3.xml" Id="R457b8c1b3b83447a" /><Relationship Type="http://schemas.openxmlformats.org/officeDocument/2006/relationships/slide" Target="/ppt/slides/slide4.xml" Id="Rd554cf22086446d5" /><Relationship Type="http://schemas.openxmlformats.org/officeDocument/2006/relationships/slide" Target="/ppt/slides/slide5.xml" Id="Rad52d73564c8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84482a4f9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24960d5244490" /><Relationship Type="http://schemas.openxmlformats.org/officeDocument/2006/relationships/theme" Target="/ppt/slideMasters/theme/theme1.xml" Id="R5f68a3f496ef42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24960d524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a8ec5758348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11ccabfb0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f4a465219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b239e1d4048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40b9ece62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KIRKELIGE FELLESRÅD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