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5b361fb17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27f4eb5f34212"/>
  </p:sldMasterIdLst>
  <p:sldIdLst>
    <p:sldId xmlns:r="http://schemas.openxmlformats.org/officeDocument/2006/relationships" id="256" r:id="Rb3c5d1aeef134fb7"/>
    <p:sldId xmlns:r="http://schemas.openxmlformats.org/officeDocument/2006/relationships" id="257" r:id="R4c6fd67501e74704"/>
    <p:sldId xmlns:r="http://schemas.openxmlformats.org/officeDocument/2006/relationships" id="258" r:id="Rf69ba9aeff254421"/>
    <p:sldId xmlns:r="http://schemas.openxmlformats.org/officeDocument/2006/relationships" id="259" r:id="R7553bbe9a9624c25"/>
    <p:sldId xmlns:r="http://schemas.openxmlformats.org/officeDocument/2006/relationships" id="260" r:id="R5d56e7cfc4274004"/>
    <p:sldId xmlns:r="http://schemas.openxmlformats.org/officeDocument/2006/relationships" id="261" r:id="R35b4e4d63eea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27f4eb5f34212" /><Relationship Type="http://schemas.openxmlformats.org/officeDocument/2006/relationships/slide" Target="/ppt/slides/slide1.xml" Id="Rb3c5d1aeef134fb7" /><Relationship Type="http://schemas.openxmlformats.org/officeDocument/2006/relationships/slide" Target="/ppt/slides/slide2.xml" Id="R4c6fd67501e74704" /><Relationship Type="http://schemas.openxmlformats.org/officeDocument/2006/relationships/slide" Target="/ppt/slides/slide3.xml" Id="Rf69ba9aeff254421" /><Relationship Type="http://schemas.openxmlformats.org/officeDocument/2006/relationships/slide" Target="/ppt/slides/slide4.xml" Id="R7553bbe9a9624c25" /><Relationship Type="http://schemas.openxmlformats.org/officeDocument/2006/relationships/slide" Target="/ppt/slides/slide5.xml" Id="R5d56e7cfc4274004" /><Relationship Type="http://schemas.openxmlformats.org/officeDocument/2006/relationships/slide" Target="/ppt/slides/slide6.xml" Id="R35b4e4d63eea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5781e9733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b4f18b11b4239" /><Relationship Type="http://schemas.openxmlformats.org/officeDocument/2006/relationships/theme" Target="/ppt/slideMasters/theme/theme1.xml" Id="R105a68654ccf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b4f18b11b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56929d3844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62949c490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d59ed8ba1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06d52fb9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c5ab7e00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c4703f3b3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