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4184b884e843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f0351a49940f5"/>
  </p:sldMasterIdLst>
  <p:sldIdLst>
    <p:sldId xmlns:r="http://schemas.openxmlformats.org/officeDocument/2006/relationships" id="256" r:id="Rff871cce90b74552"/>
    <p:sldId xmlns:r="http://schemas.openxmlformats.org/officeDocument/2006/relationships" id="257" r:id="R213d02c08d4643ca"/>
    <p:sldId xmlns:r="http://schemas.openxmlformats.org/officeDocument/2006/relationships" id="258" r:id="Rfa1d34d192cd4463"/>
    <p:sldId xmlns:r="http://schemas.openxmlformats.org/officeDocument/2006/relationships" id="259" r:id="Re3c057c1d7574f16"/>
    <p:sldId xmlns:r="http://schemas.openxmlformats.org/officeDocument/2006/relationships" id="260" r:id="Rfeaf598d43ec43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f0351a49940f5" /><Relationship Type="http://schemas.openxmlformats.org/officeDocument/2006/relationships/slide" Target="/ppt/slides/slide1.xml" Id="Rff871cce90b74552" /><Relationship Type="http://schemas.openxmlformats.org/officeDocument/2006/relationships/slide" Target="/ppt/slides/slide2.xml" Id="R213d02c08d4643ca" /><Relationship Type="http://schemas.openxmlformats.org/officeDocument/2006/relationships/slide" Target="/ppt/slides/slide3.xml" Id="Rfa1d34d192cd4463" /><Relationship Type="http://schemas.openxmlformats.org/officeDocument/2006/relationships/slide" Target="/ppt/slides/slide4.xml" Id="Re3c057c1d7574f16" /><Relationship Type="http://schemas.openxmlformats.org/officeDocument/2006/relationships/slide" Target="/ppt/slides/slide5.xml" Id="Rfeaf598d43ec43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6cf2ac92540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f2458466740f5" /><Relationship Type="http://schemas.openxmlformats.org/officeDocument/2006/relationships/theme" Target="/ppt/slideMasters/theme/theme1.xml" Id="Rca209003e96a4f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ef24584667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40167eae948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c10633fab42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cf8ca034c41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712e756ff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f32e19a5747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SOKN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88 46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