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879692c95a41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2a3be69dfe4957"/>
  </p:sldMasterIdLst>
  <p:sldIdLst>
    <p:sldId xmlns:r="http://schemas.openxmlformats.org/officeDocument/2006/relationships" id="256" r:id="Rc6d1d86f0f81418f"/>
    <p:sldId xmlns:r="http://schemas.openxmlformats.org/officeDocument/2006/relationships" id="257" r:id="Rfd8680f9b3fb4ee0"/>
    <p:sldId xmlns:r="http://schemas.openxmlformats.org/officeDocument/2006/relationships" id="258" r:id="R0e17d95fda214c19"/>
    <p:sldId xmlns:r="http://schemas.openxmlformats.org/officeDocument/2006/relationships" id="259" r:id="R2e2e53f320654e66"/>
    <p:sldId xmlns:r="http://schemas.openxmlformats.org/officeDocument/2006/relationships" id="260" r:id="R6c53ff54ed0344df"/>
    <p:sldId xmlns:r="http://schemas.openxmlformats.org/officeDocument/2006/relationships" id="261" r:id="R29477e5b43474900"/>
    <p:sldId xmlns:r="http://schemas.openxmlformats.org/officeDocument/2006/relationships" id="262" r:id="R65219a14e5aa4a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a3be69dfe4957" /><Relationship Type="http://schemas.openxmlformats.org/officeDocument/2006/relationships/slide" Target="/ppt/slides/slide1.xml" Id="Rc6d1d86f0f81418f" /><Relationship Type="http://schemas.openxmlformats.org/officeDocument/2006/relationships/slide" Target="/ppt/slides/slide2.xml" Id="Rfd8680f9b3fb4ee0" /><Relationship Type="http://schemas.openxmlformats.org/officeDocument/2006/relationships/slide" Target="/ppt/slides/slide3.xml" Id="R0e17d95fda214c19" /><Relationship Type="http://schemas.openxmlformats.org/officeDocument/2006/relationships/slide" Target="/ppt/slides/slide4.xml" Id="R2e2e53f320654e66" /><Relationship Type="http://schemas.openxmlformats.org/officeDocument/2006/relationships/slide" Target="/ppt/slides/slide5.xml" Id="R6c53ff54ed0344df" /><Relationship Type="http://schemas.openxmlformats.org/officeDocument/2006/relationships/slide" Target="/ppt/slides/slide6.xml" Id="R29477e5b43474900" /><Relationship Type="http://schemas.openxmlformats.org/officeDocument/2006/relationships/slide" Target="/ppt/slides/slide7.xml" Id="R65219a14e5aa4a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effdd4cece4f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6e03fbe73454c" /><Relationship Type="http://schemas.openxmlformats.org/officeDocument/2006/relationships/theme" Target="/ppt/slideMasters/theme/theme1.xml" Id="Rba0b129a761e4e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c6e03fbe7345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46880acba48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a397c11b844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a30b5341f44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493079eb349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97c222df64d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ebac4a7c24e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ed9344e3f44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JOHANNES NILSEN HANDLERI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NILSEN HANDLERI AS ble etablert [år] og holder til i Mehamn.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9 446 822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392 927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7 045 231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MARIE TAGESDATTER FAGERHEIM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9770 Mehamn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976 969 421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 NILSEN HANDLERI AS</a:t>
            </a:r>
          </a:p>
        </p:txBody>
      </p:sp>
    </p:spTree>
  </p:cSld>
  <p:clrMapOvr>
    <a:masterClrMapping xmlns:a="http://schemas.openxmlformats.org/drawingml/2006/main"/>
  </p:clrMapOvr>
</p:sld>
</file>