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cd855ea34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36a776d9b4cca"/>
  </p:sldMasterIdLst>
  <p:sldIdLst>
    <p:sldId xmlns:r="http://schemas.openxmlformats.org/officeDocument/2006/relationships" id="256" r:id="R4a8518280fbd44e9"/>
    <p:sldId xmlns:r="http://schemas.openxmlformats.org/officeDocument/2006/relationships" id="257" r:id="R8627c6f4924e4e8f"/>
    <p:sldId xmlns:r="http://schemas.openxmlformats.org/officeDocument/2006/relationships" id="258" r:id="R4e320f2a74d14c45"/>
    <p:sldId xmlns:r="http://schemas.openxmlformats.org/officeDocument/2006/relationships" id="259" r:id="Rabe91ab5cf30427c"/>
    <p:sldId xmlns:r="http://schemas.openxmlformats.org/officeDocument/2006/relationships" id="260" r:id="R9242ec24facd4866"/>
    <p:sldId xmlns:r="http://schemas.openxmlformats.org/officeDocument/2006/relationships" id="261" r:id="R4adceaf29bdf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36a776d9b4cca" /><Relationship Type="http://schemas.openxmlformats.org/officeDocument/2006/relationships/slide" Target="/ppt/slides/slide1.xml" Id="R4a8518280fbd44e9" /><Relationship Type="http://schemas.openxmlformats.org/officeDocument/2006/relationships/slide" Target="/ppt/slides/slide2.xml" Id="R8627c6f4924e4e8f" /><Relationship Type="http://schemas.openxmlformats.org/officeDocument/2006/relationships/slide" Target="/ppt/slides/slide3.xml" Id="R4e320f2a74d14c45" /><Relationship Type="http://schemas.openxmlformats.org/officeDocument/2006/relationships/slide" Target="/ppt/slides/slide4.xml" Id="Rabe91ab5cf30427c" /><Relationship Type="http://schemas.openxmlformats.org/officeDocument/2006/relationships/slide" Target="/ppt/slides/slide5.xml" Id="R9242ec24facd4866" /><Relationship Type="http://schemas.openxmlformats.org/officeDocument/2006/relationships/slide" Target="/ppt/slides/slide6.xml" Id="R4adceaf29bdf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34aaefaea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242016324948" /><Relationship Type="http://schemas.openxmlformats.org/officeDocument/2006/relationships/theme" Target="/ppt/slideMasters/theme/theme1.xml" Id="Rc4c3334bbb3a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f24201632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d5eb20f26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83d822506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f2f0a177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102c2860e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bc39fbfec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0050b2312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JOHANNES NILSEN HANDLERI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9770 Mehamn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