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69143410a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361df5ce5482c"/>
  </p:sldMasterIdLst>
  <p:sldIdLst>
    <p:sldId xmlns:r="http://schemas.openxmlformats.org/officeDocument/2006/relationships" id="256" r:id="R7fda9268b25b4549"/>
    <p:sldId xmlns:r="http://schemas.openxmlformats.org/officeDocument/2006/relationships" id="257" r:id="R4dde1ad32a884872"/>
    <p:sldId xmlns:r="http://schemas.openxmlformats.org/officeDocument/2006/relationships" id="258" r:id="R18cd35cfdea24df5"/>
    <p:sldId xmlns:r="http://schemas.openxmlformats.org/officeDocument/2006/relationships" id="259" r:id="R86baaf5e3cdb4601"/>
    <p:sldId xmlns:r="http://schemas.openxmlformats.org/officeDocument/2006/relationships" id="260" r:id="R68f5adb41f3345b2"/>
    <p:sldId xmlns:r="http://schemas.openxmlformats.org/officeDocument/2006/relationships" id="261" r:id="Rf4edcd95857547c2"/>
    <p:sldId xmlns:r="http://schemas.openxmlformats.org/officeDocument/2006/relationships" id="262" r:id="R53b545b38dc4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361df5ce5482c" /><Relationship Type="http://schemas.openxmlformats.org/officeDocument/2006/relationships/slide" Target="/ppt/slides/slide1.xml" Id="R7fda9268b25b4549" /><Relationship Type="http://schemas.openxmlformats.org/officeDocument/2006/relationships/slide" Target="/ppt/slides/slide2.xml" Id="R4dde1ad32a884872" /><Relationship Type="http://schemas.openxmlformats.org/officeDocument/2006/relationships/slide" Target="/ppt/slides/slide3.xml" Id="R18cd35cfdea24df5" /><Relationship Type="http://schemas.openxmlformats.org/officeDocument/2006/relationships/slide" Target="/ppt/slides/slide4.xml" Id="R86baaf5e3cdb4601" /><Relationship Type="http://schemas.openxmlformats.org/officeDocument/2006/relationships/slide" Target="/ppt/slides/slide5.xml" Id="R68f5adb41f3345b2" /><Relationship Type="http://schemas.openxmlformats.org/officeDocument/2006/relationships/slide" Target="/ppt/slides/slide6.xml" Id="Rf4edcd95857547c2" /><Relationship Type="http://schemas.openxmlformats.org/officeDocument/2006/relationships/slide" Target="/ppt/slides/slide7.xml" Id="R53b545b38dc4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b567fefef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a37d4fc64f8a" /><Relationship Type="http://schemas.openxmlformats.org/officeDocument/2006/relationships/theme" Target="/ppt/slideMasters/theme/theme1.xml" Id="Rd88ebc293624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da37d4fc6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6ed8cbe1e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a7d0932a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352e2d12a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d26556ab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25e07d7c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fb5dd37f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8ed10d50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STENSETH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STENSETH MAT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7 043 642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Ludvigsen, Sommerfrydveien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