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4bf281c7e841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28ae55d28340e7"/>
  </p:sldMasterIdLst>
  <p:sldIdLst>
    <p:sldId xmlns:r="http://schemas.openxmlformats.org/officeDocument/2006/relationships" id="256" r:id="R99d21fbf1ab54c37"/>
    <p:sldId xmlns:r="http://schemas.openxmlformats.org/officeDocument/2006/relationships" id="257" r:id="Ra725746101714c31"/>
    <p:sldId xmlns:r="http://schemas.openxmlformats.org/officeDocument/2006/relationships" id="258" r:id="R0c5bdba0d3e54570"/>
    <p:sldId xmlns:r="http://schemas.openxmlformats.org/officeDocument/2006/relationships" id="259" r:id="R651b48dc690f4c33"/>
    <p:sldId xmlns:r="http://schemas.openxmlformats.org/officeDocument/2006/relationships" id="260" r:id="Rd57494d465a44b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8ae55d28340e7" /><Relationship Type="http://schemas.openxmlformats.org/officeDocument/2006/relationships/slide" Target="/ppt/slides/slide1.xml" Id="R99d21fbf1ab54c37" /><Relationship Type="http://schemas.openxmlformats.org/officeDocument/2006/relationships/slide" Target="/ppt/slides/slide2.xml" Id="Ra725746101714c31" /><Relationship Type="http://schemas.openxmlformats.org/officeDocument/2006/relationships/slide" Target="/ppt/slides/slide3.xml" Id="R0c5bdba0d3e54570" /><Relationship Type="http://schemas.openxmlformats.org/officeDocument/2006/relationships/slide" Target="/ppt/slides/slide4.xml" Id="R651b48dc690f4c33" /><Relationship Type="http://schemas.openxmlformats.org/officeDocument/2006/relationships/slide" Target="/ppt/slides/slide5.xml" Id="Rd57494d465a44b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acd4f4b0a247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a438af3f34301" /><Relationship Type="http://schemas.openxmlformats.org/officeDocument/2006/relationships/theme" Target="/ppt/slideMasters/theme/theme1.xml" Id="R0374f9078b5b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a438af3f3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eb421c6114d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49199a82042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ea2e8884a47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cdd6c340245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31c4780b8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OSIRIS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OSIRIS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OSIRIS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OSIRIS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OSIRIS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OSIRIS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OSIRIS AS</a:t>
            </a:r>
          </a:p>
        </p:txBody>
      </p:sp>
    </p:spTree>
  </p:cSld>
  <p:clrMapOvr>
    <a:masterClrMapping xmlns:a="http://schemas.openxmlformats.org/drawingml/2006/main"/>
  </p:clrMapOvr>
</p:sld>
</file>