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d70b979c3d44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4310ed60f04198"/>
  </p:sldMasterIdLst>
  <p:sldIdLst>
    <p:sldId xmlns:r="http://schemas.openxmlformats.org/officeDocument/2006/relationships" id="256" r:id="R03bf4e9cb0d947a5"/>
    <p:sldId xmlns:r="http://schemas.openxmlformats.org/officeDocument/2006/relationships" id="257" r:id="R079a79bb74d04c61"/>
    <p:sldId xmlns:r="http://schemas.openxmlformats.org/officeDocument/2006/relationships" id="258" r:id="R4a12552fdc4d4b8c"/>
    <p:sldId xmlns:r="http://schemas.openxmlformats.org/officeDocument/2006/relationships" id="259" r:id="R4f4abbd72ef447e0"/>
    <p:sldId xmlns:r="http://schemas.openxmlformats.org/officeDocument/2006/relationships" id="260" r:id="R9604df2a847347fa"/>
    <p:sldId xmlns:r="http://schemas.openxmlformats.org/officeDocument/2006/relationships" id="261" r:id="R95841efaa6004146"/>
    <p:sldId xmlns:r="http://schemas.openxmlformats.org/officeDocument/2006/relationships" id="262" r:id="R9cc9462d15cb4b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310ed60f04198" /><Relationship Type="http://schemas.openxmlformats.org/officeDocument/2006/relationships/slide" Target="/ppt/slides/slide1.xml" Id="R03bf4e9cb0d947a5" /><Relationship Type="http://schemas.openxmlformats.org/officeDocument/2006/relationships/slide" Target="/ppt/slides/slide2.xml" Id="R079a79bb74d04c61" /><Relationship Type="http://schemas.openxmlformats.org/officeDocument/2006/relationships/slide" Target="/ppt/slides/slide3.xml" Id="R4a12552fdc4d4b8c" /><Relationship Type="http://schemas.openxmlformats.org/officeDocument/2006/relationships/slide" Target="/ppt/slides/slide4.xml" Id="R4f4abbd72ef447e0" /><Relationship Type="http://schemas.openxmlformats.org/officeDocument/2006/relationships/slide" Target="/ppt/slides/slide5.xml" Id="R9604df2a847347fa" /><Relationship Type="http://schemas.openxmlformats.org/officeDocument/2006/relationships/slide" Target="/ppt/slides/slide6.xml" Id="R95841efaa6004146" /><Relationship Type="http://schemas.openxmlformats.org/officeDocument/2006/relationships/slide" Target="/ppt/slides/slide7.xml" Id="R9cc9462d15cb4b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f3197b32cf42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a55d2045a487e" /><Relationship Type="http://schemas.openxmlformats.org/officeDocument/2006/relationships/theme" Target="/ppt/slideMasters/theme/theme1.xml" Id="R864737d2c4aa4f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2a55d2045a48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984460c4d47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95d7ebdec47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42c40aedb42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fc408df6440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bd1b67ddd46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21a0c40fb42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89522f1934f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LØVLI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−887 246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6 389 368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31 184 021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31 462 168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LIEN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LIEN ENDRESTØL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LIEN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Rådmann Halmrasts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70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976 933 419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