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61fe4eb40147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a64c83309444c5"/>
  </p:sldMasterIdLst>
  <p:sldIdLst>
    <p:sldId xmlns:r="http://schemas.openxmlformats.org/officeDocument/2006/relationships" id="256" r:id="Rbc2d4a9db3664d04"/>
    <p:sldId xmlns:r="http://schemas.openxmlformats.org/officeDocument/2006/relationships" id="257" r:id="R5838ee72e5c04f74"/>
    <p:sldId xmlns:r="http://schemas.openxmlformats.org/officeDocument/2006/relationships" id="258" r:id="R129d4861a8034fe3"/>
    <p:sldId xmlns:r="http://schemas.openxmlformats.org/officeDocument/2006/relationships" id="259" r:id="Rb882b7427cf4401e"/>
    <p:sldId xmlns:r="http://schemas.openxmlformats.org/officeDocument/2006/relationships" id="260" r:id="R52b64d982ee44308"/>
    <p:sldId xmlns:r="http://schemas.openxmlformats.org/officeDocument/2006/relationships" id="261" r:id="R77d9ca09f77b49b6"/>
    <p:sldId xmlns:r="http://schemas.openxmlformats.org/officeDocument/2006/relationships" id="262" r:id="R6ddcf7e5431748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64c83309444c5" /><Relationship Type="http://schemas.openxmlformats.org/officeDocument/2006/relationships/slide" Target="/ppt/slides/slide1.xml" Id="Rbc2d4a9db3664d04" /><Relationship Type="http://schemas.openxmlformats.org/officeDocument/2006/relationships/slide" Target="/ppt/slides/slide2.xml" Id="R5838ee72e5c04f74" /><Relationship Type="http://schemas.openxmlformats.org/officeDocument/2006/relationships/slide" Target="/ppt/slides/slide3.xml" Id="R129d4861a8034fe3" /><Relationship Type="http://schemas.openxmlformats.org/officeDocument/2006/relationships/slide" Target="/ppt/slides/slide4.xml" Id="Rb882b7427cf4401e" /><Relationship Type="http://schemas.openxmlformats.org/officeDocument/2006/relationships/slide" Target="/ppt/slides/slide5.xml" Id="R52b64d982ee44308" /><Relationship Type="http://schemas.openxmlformats.org/officeDocument/2006/relationships/slide" Target="/ppt/slides/slide6.xml" Id="R77d9ca09f77b49b6" /><Relationship Type="http://schemas.openxmlformats.org/officeDocument/2006/relationships/slide" Target="/ppt/slides/slide7.xml" Id="R6ddcf7e5431748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5c574a06949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76fdaf7d34c8d" /><Relationship Type="http://schemas.openxmlformats.org/officeDocument/2006/relationships/theme" Target="/ppt/slideMasters/theme/theme1.xml" Id="Rd280be4b514246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76fdaf7d34c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c2d2ae0fa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949c94ac74c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a0585a72e46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f396a215b48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c4e5cc9de4f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215d908734e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404a0ae0f4f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HILDE'S FRISØRHJØRNE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HILDE'S FRISØRHJØRNE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HURLEN HILDE FOSSEN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55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