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f48812229b47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38f92e77ea4778"/>
  </p:sldMasterIdLst>
  <p:sldIdLst>
    <p:sldId xmlns:r="http://schemas.openxmlformats.org/officeDocument/2006/relationships" id="256" r:id="Rd6aabaf5ddf24cc3"/>
    <p:sldId xmlns:r="http://schemas.openxmlformats.org/officeDocument/2006/relationships" id="257" r:id="R7bb6d2dcdf0243a1"/>
    <p:sldId xmlns:r="http://schemas.openxmlformats.org/officeDocument/2006/relationships" id="258" r:id="R53f8dadb82074239"/>
    <p:sldId xmlns:r="http://schemas.openxmlformats.org/officeDocument/2006/relationships" id="259" r:id="Rbbcd8859db9a411f"/>
    <p:sldId xmlns:r="http://schemas.openxmlformats.org/officeDocument/2006/relationships" id="260" r:id="R943d56f7ef624298"/>
    <p:sldId xmlns:r="http://schemas.openxmlformats.org/officeDocument/2006/relationships" id="261" r:id="R1a88c7d97e6d42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8f92e77ea4778" /><Relationship Type="http://schemas.openxmlformats.org/officeDocument/2006/relationships/slide" Target="/ppt/slides/slide1.xml" Id="Rd6aabaf5ddf24cc3" /><Relationship Type="http://schemas.openxmlformats.org/officeDocument/2006/relationships/slide" Target="/ppt/slides/slide2.xml" Id="R7bb6d2dcdf0243a1" /><Relationship Type="http://schemas.openxmlformats.org/officeDocument/2006/relationships/slide" Target="/ppt/slides/slide3.xml" Id="R53f8dadb82074239" /><Relationship Type="http://schemas.openxmlformats.org/officeDocument/2006/relationships/slide" Target="/ppt/slides/slide4.xml" Id="Rbbcd8859db9a411f" /><Relationship Type="http://schemas.openxmlformats.org/officeDocument/2006/relationships/slide" Target="/ppt/slides/slide5.xml" Id="R943d56f7ef624298" /><Relationship Type="http://schemas.openxmlformats.org/officeDocument/2006/relationships/slide" Target="/ppt/slides/slide6.xml" Id="R1a88c7d97e6d42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417a2972d4c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8953e68b8495e" /><Relationship Type="http://schemas.openxmlformats.org/officeDocument/2006/relationships/theme" Target="/ppt/slideMasters/theme/theme1.xml" Id="R7319d617cf3945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38953e68b849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ebcaa2ee74b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0d92f7fa94b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d71acf56940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d6fc4fcff4f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4736855244b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254b9327447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HILDE'S FRISØRHJØRNE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81 55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976 855 310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