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e3adfb1294c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2fe9a4c9e40bc"/>
  </p:sldMasterIdLst>
  <p:sldIdLst>
    <p:sldId xmlns:r="http://schemas.openxmlformats.org/officeDocument/2006/relationships" id="256" r:id="R871b0d5c572340c5"/>
    <p:sldId xmlns:r="http://schemas.openxmlformats.org/officeDocument/2006/relationships" id="257" r:id="R6418676a4e04412f"/>
    <p:sldId xmlns:r="http://schemas.openxmlformats.org/officeDocument/2006/relationships" id="258" r:id="R0b26eaba0d034280"/>
    <p:sldId xmlns:r="http://schemas.openxmlformats.org/officeDocument/2006/relationships" id="259" r:id="Rb8af12e51a474cdd"/>
    <p:sldId xmlns:r="http://schemas.openxmlformats.org/officeDocument/2006/relationships" id="260" r:id="R4c7c0607eb74415c"/>
    <p:sldId xmlns:r="http://schemas.openxmlformats.org/officeDocument/2006/relationships" id="261" r:id="R3058fb91307b4757"/>
    <p:sldId xmlns:r="http://schemas.openxmlformats.org/officeDocument/2006/relationships" id="262" r:id="Rb8ee3c38d173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2fe9a4c9e40bc" /><Relationship Type="http://schemas.openxmlformats.org/officeDocument/2006/relationships/slide" Target="/ppt/slides/slide1.xml" Id="R871b0d5c572340c5" /><Relationship Type="http://schemas.openxmlformats.org/officeDocument/2006/relationships/slide" Target="/ppt/slides/slide2.xml" Id="R6418676a4e04412f" /><Relationship Type="http://schemas.openxmlformats.org/officeDocument/2006/relationships/slide" Target="/ppt/slides/slide3.xml" Id="R0b26eaba0d034280" /><Relationship Type="http://schemas.openxmlformats.org/officeDocument/2006/relationships/slide" Target="/ppt/slides/slide4.xml" Id="Rb8af12e51a474cdd" /><Relationship Type="http://schemas.openxmlformats.org/officeDocument/2006/relationships/slide" Target="/ppt/slides/slide5.xml" Id="R4c7c0607eb74415c" /><Relationship Type="http://schemas.openxmlformats.org/officeDocument/2006/relationships/slide" Target="/ppt/slides/slide6.xml" Id="R3058fb91307b4757" /><Relationship Type="http://schemas.openxmlformats.org/officeDocument/2006/relationships/slide" Target="/ppt/slides/slide7.xml" Id="Rb8ee3c38d173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f82fe1666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0c42943be4fcf" /><Relationship Type="http://schemas.openxmlformats.org/officeDocument/2006/relationships/theme" Target="/ppt/slideMasters/theme/theme1.xml" Id="R2351494e262d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60c42943be4f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c8e6f764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1369c0c2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ca573bca5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118fa9dfd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e8b40ee06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e6c14570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f600331154b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−14 675 602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−1 141 681 265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9 225 773 682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17 767 917 610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Sandviksbodene 77A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www.marineharvest.com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976 841 220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 HOLDING AS</a:t>
            </a:r>
          </a:p>
        </p:txBody>
      </p:sp>
    </p:spTree>
  </p:cSld>
  <p:clrMapOvr>
    <a:masterClrMapping xmlns:a="http://schemas.openxmlformats.org/drawingml/2006/main"/>
  </p:clrMapOvr>
</p:sld>
</file>