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d3d66a482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65f7fe1d44ab5"/>
  </p:sldMasterIdLst>
  <p:sldIdLst>
    <p:sldId xmlns:r="http://schemas.openxmlformats.org/officeDocument/2006/relationships" id="256" r:id="Rb9e0428e192d47ff"/>
    <p:sldId xmlns:r="http://schemas.openxmlformats.org/officeDocument/2006/relationships" id="257" r:id="R136e060ac73c48f1"/>
    <p:sldId xmlns:r="http://schemas.openxmlformats.org/officeDocument/2006/relationships" id="258" r:id="R466f4b0e120e4c14"/>
    <p:sldId xmlns:r="http://schemas.openxmlformats.org/officeDocument/2006/relationships" id="259" r:id="R0e56725a78de4faa"/>
    <p:sldId xmlns:r="http://schemas.openxmlformats.org/officeDocument/2006/relationships" id="260" r:id="Re93c04d928b646c7"/>
    <p:sldId xmlns:r="http://schemas.openxmlformats.org/officeDocument/2006/relationships" id="261" r:id="R96af30771b77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65f7fe1d44ab5" /><Relationship Type="http://schemas.openxmlformats.org/officeDocument/2006/relationships/slide" Target="/ppt/slides/slide1.xml" Id="Rb9e0428e192d47ff" /><Relationship Type="http://schemas.openxmlformats.org/officeDocument/2006/relationships/slide" Target="/ppt/slides/slide2.xml" Id="R136e060ac73c48f1" /><Relationship Type="http://schemas.openxmlformats.org/officeDocument/2006/relationships/slide" Target="/ppt/slides/slide3.xml" Id="R466f4b0e120e4c14" /><Relationship Type="http://schemas.openxmlformats.org/officeDocument/2006/relationships/slide" Target="/ppt/slides/slide4.xml" Id="R0e56725a78de4faa" /><Relationship Type="http://schemas.openxmlformats.org/officeDocument/2006/relationships/slide" Target="/ppt/slides/slide5.xml" Id="Re93c04d928b646c7" /><Relationship Type="http://schemas.openxmlformats.org/officeDocument/2006/relationships/slide" Target="/ppt/slides/slide6.xml" Id="R96af30771b77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e97a1abd4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0bf4148534639" /><Relationship Type="http://schemas.openxmlformats.org/officeDocument/2006/relationships/theme" Target="/ppt/slideMasters/theme/theme1.xml" Id="Race6d10263da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0bf414853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337908d95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f5e3da57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c4f8ed88e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0900ddad1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ad3ab1e9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d3a505da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