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e3ec2fd49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a9c5d5a4d45a3"/>
  </p:sldMasterIdLst>
  <p:sldIdLst>
    <p:sldId xmlns:r="http://schemas.openxmlformats.org/officeDocument/2006/relationships" id="256" r:id="R99ba7e8927524b1f"/>
    <p:sldId xmlns:r="http://schemas.openxmlformats.org/officeDocument/2006/relationships" id="257" r:id="Rd18cd7e0a6894ef5"/>
    <p:sldId xmlns:r="http://schemas.openxmlformats.org/officeDocument/2006/relationships" id="258" r:id="R2e1086ad2dad4fa8"/>
    <p:sldId xmlns:r="http://schemas.openxmlformats.org/officeDocument/2006/relationships" id="259" r:id="Rb1900f8b06384cce"/>
    <p:sldId xmlns:r="http://schemas.openxmlformats.org/officeDocument/2006/relationships" id="260" r:id="Rac28fdaf9d33470b"/>
    <p:sldId xmlns:r="http://schemas.openxmlformats.org/officeDocument/2006/relationships" id="261" r:id="R7a13cea7b2be41fe"/>
    <p:sldId xmlns:r="http://schemas.openxmlformats.org/officeDocument/2006/relationships" id="262" r:id="R69290fe45dce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a9c5d5a4d45a3" /><Relationship Type="http://schemas.openxmlformats.org/officeDocument/2006/relationships/slide" Target="/ppt/slides/slide1.xml" Id="R99ba7e8927524b1f" /><Relationship Type="http://schemas.openxmlformats.org/officeDocument/2006/relationships/slide" Target="/ppt/slides/slide2.xml" Id="Rd18cd7e0a6894ef5" /><Relationship Type="http://schemas.openxmlformats.org/officeDocument/2006/relationships/slide" Target="/ppt/slides/slide3.xml" Id="R2e1086ad2dad4fa8" /><Relationship Type="http://schemas.openxmlformats.org/officeDocument/2006/relationships/slide" Target="/ppt/slides/slide4.xml" Id="Rb1900f8b06384cce" /><Relationship Type="http://schemas.openxmlformats.org/officeDocument/2006/relationships/slide" Target="/ppt/slides/slide5.xml" Id="Rac28fdaf9d33470b" /><Relationship Type="http://schemas.openxmlformats.org/officeDocument/2006/relationships/slide" Target="/ppt/slides/slide6.xml" Id="R7a13cea7b2be41fe" /><Relationship Type="http://schemas.openxmlformats.org/officeDocument/2006/relationships/slide" Target="/ppt/slides/slide7.xml" Id="R69290fe45dce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9fb2fa190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fe26fcef4a41" /><Relationship Type="http://schemas.openxmlformats.org/officeDocument/2006/relationships/theme" Target="/ppt/slideMasters/theme/theme1.xml" Id="R0e1203632bac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9fe26fcef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7785e1d0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08ab9a7d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21c8dca3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c654d61a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2599209a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18bbde8940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ffa77307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AGILE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11 217 770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LOUISE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ÅDLAND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ÅDLAND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Rognebærvegen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post@agilekonsult.no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976 744 438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