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5fdae08a7743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53ecb3c7554ebb"/>
  </p:sldMasterIdLst>
  <p:sldIdLst>
    <p:sldId xmlns:r="http://schemas.openxmlformats.org/officeDocument/2006/relationships" id="256" r:id="Rfbf3cc2eafa5498b"/>
    <p:sldId xmlns:r="http://schemas.openxmlformats.org/officeDocument/2006/relationships" id="257" r:id="R2afba0fc445441bd"/>
    <p:sldId xmlns:r="http://schemas.openxmlformats.org/officeDocument/2006/relationships" id="258" r:id="R3420abf5667d423b"/>
    <p:sldId xmlns:r="http://schemas.openxmlformats.org/officeDocument/2006/relationships" id="259" r:id="Rb058dec6e7124368"/>
    <p:sldId xmlns:r="http://schemas.openxmlformats.org/officeDocument/2006/relationships" id="260" r:id="Re76ad985e0b345af"/>
    <p:sldId xmlns:r="http://schemas.openxmlformats.org/officeDocument/2006/relationships" id="261" r:id="R8cd15de56ac0424f"/>
    <p:sldId xmlns:r="http://schemas.openxmlformats.org/officeDocument/2006/relationships" id="262" r:id="Rd4a69562494945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53ecb3c7554ebb" /><Relationship Type="http://schemas.openxmlformats.org/officeDocument/2006/relationships/slide" Target="/ppt/slides/slide1.xml" Id="Rfbf3cc2eafa5498b" /><Relationship Type="http://schemas.openxmlformats.org/officeDocument/2006/relationships/slide" Target="/ppt/slides/slide2.xml" Id="R2afba0fc445441bd" /><Relationship Type="http://schemas.openxmlformats.org/officeDocument/2006/relationships/slide" Target="/ppt/slides/slide3.xml" Id="R3420abf5667d423b" /><Relationship Type="http://schemas.openxmlformats.org/officeDocument/2006/relationships/slide" Target="/ppt/slides/slide4.xml" Id="Rb058dec6e7124368" /><Relationship Type="http://schemas.openxmlformats.org/officeDocument/2006/relationships/slide" Target="/ppt/slides/slide5.xml" Id="Re76ad985e0b345af" /><Relationship Type="http://schemas.openxmlformats.org/officeDocument/2006/relationships/slide" Target="/ppt/slides/slide6.xml" Id="R8cd15de56ac0424f" /><Relationship Type="http://schemas.openxmlformats.org/officeDocument/2006/relationships/slide" Target="/ppt/slides/slide7.xml" Id="Rd4a69562494945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23f1ce4d1b4b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e653ca0b764fc1" /><Relationship Type="http://schemas.openxmlformats.org/officeDocument/2006/relationships/theme" Target="/ppt/slideMasters/theme/theme1.xml" Id="R0b835688516d4c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e653ca0b764f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8340819b8d46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fb2ee0773945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7fcb94527642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76e6d3defb44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800e6acdc34a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fb2edf137640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46e8fe3e7648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SKOGAN GÅRD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SKOGAN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SKOGAN GÅRD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SKOGAN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SKOGAN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SKOGAN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−98 346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−1 395 533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111 789 680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111 805 930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SKOGAN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VICAMA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SKOGAN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 allé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54 83 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976 584 090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SKOGAN GÅRD AS</a:t>
            </a:r>
          </a:p>
        </p:txBody>
      </p:sp>
    </p:spTree>
  </p:cSld>
  <p:clrMapOvr>
    <a:masterClrMapping xmlns:a="http://schemas.openxmlformats.org/drawingml/2006/main"/>
  </p:clrMapOvr>
</p:sld>
</file>